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17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4.xml" ContentType="application/vnd.openxmlformats-officedocument.presentationml.slideLayout+xml"/>
  <Override PartName="/ppt/theme/theme1.xml" ContentType="application/vnd.openxmlformats-officedocument.theme+xml"/>
  <Override PartName="/ppt/slideLayouts/slideLayout2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viewProps.xml" ContentType="application/vnd.openxmlformats-officedocument.presentationml.viewProps+xml"/>
  <Override PartName="/ppt/slideLayouts/slideLayout21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97" r:id="rId2"/>
    <p:sldId id="296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0B45B-04F3-48E7-B55F-EFEE4F0CB1DB}" type="datetimeFigureOut">
              <a:rPr lang="en-GB" smtClean="0"/>
              <a:t>26/08/2026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6F190-D6F3-4927-9FC1-B19B12641D2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57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D10F2241-127B-795E-EB95-4B467211A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08" y="709986"/>
            <a:ext cx="4896000" cy="601801"/>
          </a:xfrm>
        </p:spPr>
        <p:txBody>
          <a:bodyPr tIns="0" bIns="0"/>
          <a:lstStyle>
            <a:lvl1pPr>
              <a:defRPr sz="347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D88EAD-9150-07C2-2C26-F1E2428582A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4907" y="1341862"/>
            <a:ext cx="4896000" cy="426372"/>
          </a:xfrm>
        </p:spPr>
        <p:txBody>
          <a:bodyPr lIns="79200" tIns="36000" bIns="0"/>
          <a:lstStyle>
            <a:lvl1pPr marL="0" indent="0" algn="l">
              <a:buNone/>
              <a:defRPr sz="213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0" name="Text Placeholder 9" descr="Tekst">
            <a:extLst>
              <a:ext uri="{FF2B5EF4-FFF2-40B4-BE49-F238E27FC236}">
                <a16:creationId xmlns:a16="http://schemas.microsoft.com/office/drawing/2014/main" id="{94DDA84C-DBC5-2341-2153-88ED62B4DFB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5858" y="4670681"/>
            <a:ext cx="4896000" cy="573489"/>
          </a:xfrm>
        </p:spPr>
        <p:txBody>
          <a:bodyPr lIns="79200" tIns="36000"/>
          <a:lstStyle>
            <a:lvl1pPr>
              <a:lnSpc>
                <a:spcPct val="100000"/>
              </a:lnSpc>
              <a:defRPr sz="1600">
                <a:solidFill>
                  <a:schemeClr val="tx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31EA3D7-7482-3D12-D3CD-A61C6F226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55763" y="0"/>
            <a:ext cx="6736235" cy="6857999"/>
          </a:xfrm>
          <a:custGeom>
            <a:avLst/>
            <a:gdLst>
              <a:gd name="csX0" fmla="*/ 1615618 w 6736235"/>
              <a:gd name="csY0" fmla="*/ 0 h 6857999"/>
              <a:gd name="csX1" fmla="*/ 6736235 w 6736235"/>
              <a:gd name="csY1" fmla="*/ 0 h 6857999"/>
              <a:gd name="csX2" fmla="*/ 6736235 w 6736235"/>
              <a:gd name="csY2" fmla="*/ 6857999 h 6857999"/>
              <a:gd name="csX3" fmla="*/ 1615615 w 6736235"/>
              <a:gd name="csY3" fmla="*/ 6857999 h 6857999"/>
              <a:gd name="csX4" fmla="*/ 1459885 w 6736235"/>
              <a:gd name="csY4" fmla="*/ 6723272 h 6857999"/>
              <a:gd name="csX5" fmla="*/ 0 w 6736235"/>
              <a:gd name="csY5" fmla="*/ 3429001 h 6857999"/>
              <a:gd name="csX6" fmla="*/ 1459885 w 6736235"/>
              <a:gd name="csY6" fmla="*/ 134731 h 6857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736235" h="6857999">
                <a:moveTo>
                  <a:pt x="1615618" y="0"/>
                </a:moveTo>
                <a:lnTo>
                  <a:pt x="6736235" y="0"/>
                </a:lnTo>
                <a:lnTo>
                  <a:pt x="6736235" y="6857999"/>
                </a:lnTo>
                <a:lnTo>
                  <a:pt x="1615615" y="6857999"/>
                </a:lnTo>
                <a:lnTo>
                  <a:pt x="1459885" y="6723272"/>
                </a:lnTo>
                <a:cubicBezTo>
                  <a:pt x="563047" y="5909169"/>
                  <a:pt x="0" y="4734756"/>
                  <a:pt x="0" y="3429001"/>
                </a:cubicBezTo>
                <a:cubicBezTo>
                  <a:pt x="0" y="2123247"/>
                  <a:pt x="563047" y="948834"/>
                  <a:pt x="1459885" y="1347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468000" tIns="396000" rIns="360000">
            <a:noAutofit/>
          </a:bodyPr>
          <a:lstStyle>
            <a:lvl1pPr algn="r">
              <a:defRPr sz="1300" i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icon to add image</a:t>
            </a:r>
          </a:p>
        </p:txBody>
      </p:sp>
      <p:pic>
        <p:nvPicPr>
          <p:cNvPr id="6" name="Graphic 5" descr="Wageningen University &amp; Research">
            <a:extLst>
              <a:ext uri="{FF2B5EF4-FFF2-40B4-BE49-F238E27FC236}">
                <a16:creationId xmlns:a16="http://schemas.microsoft.com/office/drawing/2014/main" id="{44DDDF1D-2131-63A7-FD3A-4E27B99D05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407" y="5755936"/>
            <a:ext cx="2448000" cy="46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0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artner logo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10F2241-127B-795E-EB95-4B467211A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08" y="709986"/>
            <a:ext cx="4896000" cy="601801"/>
          </a:xfrm>
        </p:spPr>
        <p:txBody>
          <a:bodyPr tIns="0" bIns="0"/>
          <a:lstStyle>
            <a:lvl1pPr>
              <a:defRPr sz="347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D88EAD-9150-07C2-2C26-F1E2428582A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4907" y="1341862"/>
            <a:ext cx="4896000" cy="426372"/>
          </a:xfrm>
        </p:spPr>
        <p:txBody>
          <a:bodyPr lIns="79200" tIns="36000" bIns="0"/>
          <a:lstStyle>
            <a:lvl1pPr marL="0" indent="0" algn="l">
              <a:buNone/>
              <a:defRPr sz="213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0" name="Text Placeholder 9" descr="Tekst">
            <a:extLst>
              <a:ext uri="{FF2B5EF4-FFF2-40B4-BE49-F238E27FC236}">
                <a16:creationId xmlns:a16="http://schemas.microsoft.com/office/drawing/2014/main" id="{94DDA84C-DBC5-2341-2153-88ED62B4DF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5858" y="4670681"/>
            <a:ext cx="4896000" cy="573489"/>
          </a:xfrm>
        </p:spPr>
        <p:txBody>
          <a:bodyPr lIns="79200" tIns="36000"/>
          <a:lstStyle>
            <a:lvl1pPr>
              <a:lnSpc>
                <a:spcPct val="100000"/>
              </a:lnSpc>
              <a:defRPr sz="1600">
                <a:solidFill>
                  <a:schemeClr val="tx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31EA3D7-7482-3D12-D3CD-A61C6F226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55763" y="0"/>
            <a:ext cx="6736235" cy="6857999"/>
          </a:xfrm>
          <a:custGeom>
            <a:avLst/>
            <a:gdLst>
              <a:gd name="csX0" fmla="*/ 1615618 w 6736235"/>
              <a:gd name="csY0" fmla="*/ 0 h 6857999"/>
              <a:gd name="csX1" fmla="*/ 6736235 w 6736235"/>
              <a:gd name="csY1" fmla="*/ 0 h 6857999"/>
              <a:gd name="csX2" fmla="*/ 6736235 w 6736235"/>
              <a:gd name="csY2" fmla="*/ 6857999 h 6857999"/>
              <a:gd name="csX3" fmla="*/ 1615615 w 6736235"/>
              <a:gd name="csY3" fmla="*/ 6857999 h 6857999"/>
              <a:gd name="csX4" fmla="*/ 1459885 w 6736235"/>
              <a:gd name="csY4" fmla="*/ 6723272 h 6857999"/>
              <a:gd name="csX5" fmla="*/ 0 w 6736235"/>
              <a:gd name="csY5" fmla="*/ 3429001 h 6857999"/>
              <a:gd name="csX6" fmla="*/ 1459885 w 6736235"/>
              <a:gd name="csY6" fmla="*/ 134731 h 6857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736235" h="6857999">
                <a:moveTo>
                  <a:pt x="1615618" y="0"/>
                </a:moveTo>
                <a:lnTo>
                  <a:pt x="6736235" y="0"/>
                </a:lnTo>
                <a:lnTo>
                  <a:pt x="6736235" y="6857999"/>
                </a:lnTo>
                <a:lnTo>
                  <a:pt x="1615615" y="6857999"/>
                </a:lnTo>
                <a:lnTo>
                  <a:pt x="1459885" y="6723272"/>
                </a:lnTo>
                <a:cubicBezTo>
                  <a:pt x="563047" y="5909169"/>
                  <a:pt x="0" y="4734756"/>
                  <a:pt x="0" y="3429001"/>
                </a:cubicBezTo>
                <a:cubicBezTo>
                  <a:pt x="0" y="2123247"/>
                  <a:pt x="563047" y="948834"/>
                  <a:pt x="1459885" y="1347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468000" tIns="396000" rIns="360000">
            <a:noAutofit/>
          </a:bodyPr>
          <a:lstStyle>
            <a:lvl1pPr algn="r">
              <a:defRPr sz="1300" i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7" name="Tijdelijke aanduiding voor tekst 6" descr="Wageningen University &amp; Research">
            <a:extLst>
              <a:ext uri="{FF2B5EF4-FFF2-40B4-BE49-F238E27FC236}">
                <a16:creationId xmlns:a16="http://schemas.microsoft.com/office/drawing/2014/main" id="{4BCD5909-92DB-D4F3-696D-6F61D10217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200" y="5783071"/>
            <a:ext cx="11235600" cy="594000"/>
          </a:xfrm>
          <a:prstGeom prst="roundRect">
            <a:avLst>
              <a:gd name="adj" fmla="val 16203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tIns="0" anchor="ctr" anchorCtr="0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 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4116F4F1-FF8C-4C51-7E34-BF6A89D43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77309" y="5889984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23998DAF-C0ED-E6BD-E1FB-467164558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542920" y="5889984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9F58A78E-BDCF-908F-C73B-CA9DDE266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708530" y="5889984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532D44A1-F0F0-87AB-7AFD-0C39CA6AC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11698" y="5889984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</p:spTree>
    <p:extLst>
      <p:ext uri="{BB962C8B-B14F-4D97-AF65-F5344CB8AC3E}">
        <p14:creationId xmlns:p14="http://schemas.microsoft.com/office/powerpoint/2010/main" val="53680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77" y="285705"/>
            <a:ext cx="10515600" cy="601801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Subtitle 2" descr="Ondertitel">
            <a:extLst>
              <a:ext uri="{FF2B5EF4-FFF2-40B4-BE49-F238E27FC236}">
                <a16:creationId xmlns:a16="http://schemas.microsoft.com/office/drawing/2014/main" id="{FBA023E9-E4FE-EE28-A74A-FBDAD81C3F2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3E0E888A-D08B-AED3-E1D0-70044F638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5177" y="1847145"/>
            <a:ext cx="9000000" cy="402978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E0DC1E2-D670-4743-3A28-8D8F3203612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198500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Subtitle 2" descr="Ondertitel">
            <a:extLst>
              <a:ext uri="{FF2B5EF4-FFF2-40B4-BE49-F238E27FC236}">
                <a16:creationId xmlns:a16="http://schemas.microsoft.com/office/drawing/2014/main" id="{77AD0364-5A98-E505-0FF5-5891861095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5369985" cy="40297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ext Placeholder 3" descr="Tekst">
            <a:extLst>
              <a:ext uri="{FF2B5EF4-FFF2-40B4-BE49-F238E27FC236}">
                <a16:creationId xmlns:a16="http://schemas.microsoft.com/office/drawing/2014/main" id="{2BB68E25-F038-FBDE-CEA1-68E89AB0AF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09430" y="1847145"/>
            <a:ext cx="5369985" cy="402978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E81DC31-FCE6-53B6-4F5C-68C133237F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990753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Subtitle 2" descr="Ondertitel">
            <a:extLst>
              <a:ext uri="{FF2B5EF4-FFF2-40B4-BE49-F238E27FC236}">
                <a16:creationId xmlns:a16="http://schemas.microsoft.com/office/drawing/2014/main" id="{3BBA7F52-14E0-6D46-74FF-384F68DB9F9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Text Placeholder 3" descr="Tekst">
            <a:extLst>
              <a:ext uri="{FF2B5EF4-FFF2-40B4-BE49-F238E27FC236}">
                <a16:creationId xmlns:a16="http://schemas.microsoft.com/office/drawing/2014/main" id="{305704D3-40FE-F37F-B912-4D407C88FD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7170530" cy="40297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39953" y="1825113"/>
            <a:ext cx="3762000" cy="4051811"/>
          </a:xfrm>
          <a:prstGeom prst="roundRect">
            <a:avLst>
              <a:gd name="adj" fmla="val 271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D87FA6A-4697-7579-528F-D5D4DACC21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268278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1/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Subtitle 2" descr="Ondertitel">
            <a:extLst>
              <a:ext uri="{FF2B5EF4-FFF2-40B4-BE49-F238E27FC236}">
                <a16:creationId xmlns:a16="http://schemas.microsoft.com/office/drawing/2014/main" id="{091C116D-3DD8-241E-2B43-6D02D5A87D7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5369985" cy="40297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825113"/>
            <a:ext cx="5605953" cy="4051811"/>
          </a:xfrm>
          <a:prstGeom prst="roundRect">
            <a:avLst>
              <a:gd name="adj" fmla="val 214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02B4693-9882-CCB5-B70A-DE37262A43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2867264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squa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77" y="285704"/>
            <a:ext cx="5369985" cy="115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ubtitle 2" descr="Ondertitel">
            <a:extLst>
              <a:ext uri="{FF2B5EF4-FFF2-40B4-BE49-F238E27FC236}">
                <a16:creationId xmlns:a16="http://schemas.microsoft.com/office/drawing/2014/main" id="{16740DE3-CFE9-2495-1C6A-7E587D2A08E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1451152"/>
            <a:ext cx="5369985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2292724"/>
            <a:ext cx="5369985" cy="358420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415925"/>
            <a:ext cx="5605953" cy="5461000"/>
          </a:xfrm>
          <a:prstGeom prst="roundRect">
            <a:avLst>
              <a:gd name="adj" fmla="val 166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 rIns="72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F8A7090B-D22A-7BEA-33ED-E4F3D1D634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766657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 descr="Ondertitel">
            <a:extLst>
              <a:ext uri="{FF2B5EF4-FFF2-40B4-BE49-F238E27FC236}">
                <a16:creationId xmlns:a16="http://schemas.microsoft.com/office/drawing/2014/main" id="{93211704-C482-7929-E6C9-9294526CCF2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0D954091-86F0-6C5E-2185-F21BA1B76A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3586453" cy="402978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9338" y="1825113"/>
            <a:ext cx="7382616" cy="4051811"/>
          </a:xfrm>
          <a:prstGeom prst="roundRect">
            <a:avLst>
              <a:gd name="adj" fmla="val 20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CCE9BDD-631B-982A-9F65-A15EA2B9BE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4198775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Subtitle 2" descr="Ondertitel">
            <a:extLst>
              <a:ext uri="{FF2B5EF4-FFF2-40B4-BE49-F238E27FC236}">
                <a16:creationId xmlns:a16="http://schemas.microsoft.com/office/drawing/2014/main" id="{DAC4009B-B7AA-07FC-C343-3711B244703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6150" y="1825113"/>
            <a:ext cx="11220076" cy="4051811"/>
          </a:xfrm>
          <a:prstGeom prst="roundRect">
            <a:avLst>
              <a:gd name="adj" fmla="val 214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 rIns="72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747E7A22-C4FA-CBA8-0B6F-3CBF064E6B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20DBFA-6607-4B84-AA0E-8FB85D9E5404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1056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 descr="Ondertitel">
            <a:extLst>
              <a:ext uri="{FF2B5EF4-FFF2-40B4-BE49-F238E27FC236}">
                <a16:creationId xmlns:a16="http://schemas.microsoft.com/office/drawing/2014/main" id="{84EFE3F2-2331-458B-6ABD-2B3DB65C456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246EACC-42B0-7CF8-B1DD-EB4C2BDEDD9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6150" y="1825113"/>
            <a:ext cx="5472000" cy="4051811"/>
          </a:xfrm>
          <a:prstGeom prst="roundRect">
            <a:avLst>
              <a:gd name="adj" fmla="val 20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A89AC82-3F1B-6424-27D3-69B5D8A50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3315" y="1825113"/>
            <a:ext cx="5472000" cy="4051811"/>
          </a:xfrm>
          <a:prstGeom prst="roundRect">
            <a:avLst>
              <a:gd name="adj" fmla="val 214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D4A6A03-F91B-5B02-DE6B-483E736C0A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20DBFA-6607-4B84-AA0E-8FB85D9E5404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56508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wo 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246EACC-42B0-7CF8-B1DD-EB4C2BDED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6150" y="415925"/>
            <a:ext cx="5472000" cy="5461000"/>
          </a:xfrm>
          <a:prstGeom prst="roundRect">
            <a:avLst>
              <a:gd name="adj" fmla="val 180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A89AC82-3F1B-6424-27D3-69B5D8A50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3315" y="415924"/>
            <a:ext cx="5472000" cy="5460629"/>
          </a:xfrm>
          <a:prstGeom prst="roundRect">
            <a:avLst>
              <a:gd name="adj" fmla="val 14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D5B733-75CC-6E11-DD6E-A722537EFA5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20DBFA-6607-4B84-AA0E-8FB85D9E5404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88794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DE3A1EA8-92BC-C4F6-9D67-326F6E71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7999"/>
          </a:xfrm>
          <a:solidFill>
            <a:schemeClr val="bg1">
              <a:lumMod val="95000"/>
            </a:schemeClr>
          </a:solidFill>
        </p:spPr>
        <p:txBody>
          <a:bodyPr lIns="468000" anchor="ctr" anchorCtr="0"/>
          <a:lstStyle>
            <a:lvl1pPr algn="l">
              <a:defRPr sz="1300"/>
            </a:lvl1pPr>
          </a:lstStyle>
          <a:p>
            <a:r>
              <a:rPr lang="en-GB" noProof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61905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image with titl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DE3A1EA8-92BC-C4F6-9D67-326F6E71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7999"/>
          </a:xfrm>
          <a:solidFill>
            <a:schemeClr val="bg1">
              <a:lumMod val="95000"/>
            </a:schemeClr>
          </a:solidFill>
        </p:spPr>
        <p:txBody>
          <a:bodyPr lIns="468000" anchor="ctr" anchorCtr="0"/>
          <a:lstStyle>
            <a:lvl1pPr algn="l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5" name="Title 1" descr="Titel">
            <a:extLst>
              <a:ext uri="{FF2B5EF4-FFF2-40B4-BE49-F238E27FC236}">
                <a16:creationId xmlns:a16="http://schemas.microsoft.com/office/drawing/2014/main" id="{5E3E06CD-2EA8-113D-6AEB-238A812E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11" y="422649"/>
            <a:ext cx="11235264" cy="1150657"/>
          </a:xfrm>
          <a:prstGeom prst="roundRect">
            <a:avLst>
              <a:gd name="adj" fmla="val 10267"/>
            </a:avLst>
          </a:prstGeom>
          <a:solidFill>
            <a:schemeClr val="tx2"/>
          </a:solidFill>
          <a:ln>
            <a:noFill/>
          </a:ln>
        </p:spPr>
        <p:txBody>
          <a:bodyPr lIns="72000" tIns="252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Subtitle 2" descr="Ondertitel">
            <a:extLst>
              <a:ext uri="{FF2B5EF4-FFF2-40B4-BE49-F238E27FC236}">
                <a16:creationId xmlns:a16="http://schemas.microsoft.com/office/drawing/2014/main" id="{BFED3657-4621-6EED-3EE5-B9DB8337902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9769" y="1064792"/>
            <a:ext cx="11132107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8634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image with titl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DE3A1EA8-92BC-C4F6-9D67-326F6E71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7999"/>
          </a:xfrm>
          <a:solidFill>
            <a:schemeClr val="bg1">
              <a:lumMod val="95000"/>
            </a:schemeClr>
          </a:solidFill>
        </p:spPr>
        <p:txBody>
          <a:bodyPr lIns="468000" anchor="ctr" anchorCtr="0"/>
          <a:lstStyle>
            <a:lvl1pPr algn="l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3" name="Title 1" descr="Titel">
            <a:extLst>
              <a:ext uri="{FF2B5EF4-FFF2-40B4-BE49-F238E27FC236}">
                <a16:creationId xmlns:a16="http://schemas.microsoft.com/office/drawing/2014/main" id="{F3C5F99C-EFE1-4096-1802-EDBC224FD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11" y="5230800"/>
            <a:ext cx="11235264" cy="1150657"/>
          </a:xfrm>
          <a:prstGeom prst="roundRect">
            <a:avLst>
              <a:gd name="adj" fmla="val 10267"/>
            </a:avLst>
          </a:prstGeom>
          <a:solidFill>
            <a:schemeClr val="tx2"/>
          </a:solidFill>
          <a:ln>
            <a:noFill/>
          </a:ln>
        </p:spPr>
        <p:txBody>
          <a:bodyPr lIns="72000" tIns="252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Subtitle 2" descr="Ondertitel">
            <a:extLst>
              <a:ext uri="{FF2B5EF4-FFF2-40B4-BE49-F238E27FC236}">
                <a16:creationId xmlns:a16="http://schemas.microsoft.com/office/drawing/2014/main" id="{BFED3657-4621-6EED-3EE5-B9DB8337902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9769" y="5878830"/>
            <a:ext cx="11132107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88646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el">
            <a:extLst>
              <a:ext uri="{FF2B5EF4-FFF2-40B4-BE49-F238E27FC236}">
                <a16:creationId xmlns:a16="http://schemas.microsoft.com/office/drawing/2014/main" id="{667013FC-FC5C-AEF4-41CF-9067A5BE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Subtitle 2" descr="Ondertitel">
            <a:extLst>
              <a:ext uri="{FF2B5EF4-FFF2-40B4-BE49-F238E27FC236}">
                <a16:creationId xmlns:a16="http://schemas.microsoft.com/office/drawing/2014/main" id="{88E37CE5-2FEC-6892-D6E5-380CF7F633C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AC34EFC3-EA94-CAF8-0542-A5DCFE86B8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4583" y="1843557"/>
            <a:ext cx="3528000" cy="2638749"/>
          </a:xfrm>
          <a:prstGeom prst="roundRect">
            <a:avLst>
              <a:gd name="adj" fmla="val 33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2" name="Text Placeholder 11" descr="Tekst">
            <a:extLst>
              <a:ext uri="{FF2B5EF4-FFF2-40B4-BE49-F238E27FC236}">
                <a16:creationId xmlns:a16="http://schemas.microsoft.com/office/drawing/2014/main" id="{2BB94795-695D-EAD7-0ED2-3D0547E91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4702" y="4841915"/>
            <a:ext cx="3615040" cy="1035010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EEDBDD11-C301-3E50-DA55-690AB0845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32683" y="1843557"/>
            <a:ext cx="3528000" cy="2638749"/>
          </a:xfrm>
          <a:prstGeom prst="roundRect">
            <a:avLst>
              <a:gd name="adj" fmla="val 33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9" name="Text Placeholder 11" descr="Tekst">
            <a:extLst>
              <a:ext uri="{FF2B5EF4-FFF2-40B4-BE49-F238E27FC236}">
                <a16:creationId xmlns:a16="http://schemas.microsoft.com/office/drawing/2014/main" id="{2E1DF8E7-57B0-12DB-854E-123B498E8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59223" y="4841915"/>
            <a:ext cx="3615040" cy="1035010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6ED6FF48-5833-C668-2569-048BFBE5E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0783" y="1843557"/>
            <a:ext cx="3528000" cy="2638749"/>
          </a:xfrm>
          <a:prstGeom prst="roundRect">
            <a:avLst>
              <a:gd name="adj" fmla="val 33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16000" tIns="180000"/>
          <a:lstStyle>
            <a:lvl1pPr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9" name="Text Placeholder 11" descr="Tekst">
            <a:extLst>
              <a:ext uri="{FF2B5EF4-FFF2-40B4-BE49-F238E27FC236}">
                <a16:creationId xmlns:a16="http://schemas.microsoft.com/office/drawing/2014/main" id="{3EAFC280-9AF8-F350-608A-ADAE66F32C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93743" y="4841915"/>
            <a:ext cx="3615040" cy="1035010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461DDD-73B8-7AC8-D104-C8B22B6BFD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496941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el">
            <a:extLst>
              <a:ext uri="{FF2B5EF4-FFF2-40B4-BE49-F238E27FC236}">
                <a16:creationId xmlns:a16="http://schemas.microsoft.com/office/drawing/2014/main" id="{667013FC-FC5C-AEF4-41CF-9067A5BE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Subtitle 2" descr="Ondertitel">
            <a:extLst>
              <a:ext uri="{FF2B5EF4-FFF2-40B4-BE49-F238E27FC236}">
                <a16:creationId xmlns:a16="http://schemas.microsoft.com/office/drawing/2014/main" id="{99DA5FF2-6CA3-C038-DDD3-F7B60FEBF2A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F074D83-AAE3-4FE1-F61A-5AA6B1FDB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79423" y="1771648"/>
            <a:ext cx="2530800" cy="2530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2" name="Text Placeholder 11" descr="Tekst">
            <a:extLst>
              <a:ext uri="{FF2B5EF4-FFF2-40B4-BE49-F238E27FC236}">
                <a16:creationId xmlns:a16="http://schemas.microsoft.com/office/drawing/2014/main" id="{2BB94795-695D-EAD7-0ED2-3D0547E91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4702" y="4572000"/>
            <a:ext cx="2622205" cy="1304925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C891DD3-C756-C1A7-E833-E0A13A8DA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336923" y="1771648"/>
            <a:ext cx="2530800" cy="2530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4" name="Text Placeholder 11" descr="Tekst">
            <a:extLst>
              <a:ext uri="{FF2B5EF4-FFF2-40B4-BE49-F238E27FC236}">
                <a16:creationId xmlns:a16="http://schemas.microsoft.com/office/drawing/2014/main" id="{804C6CB1-29EA-7274-AA74-37A2333169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9974" y="4572000"/>
            <a:ext cx="2622205" cy="1304925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4EA4D170-B90A-B7FD-455D-757A2C270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194423" y="1771648"/>
            <a:ext cx="2530800" cy="2530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6" name="Text Placeholder 11" descr="Tekst">
            <a:extLst>
              <a:ext uri="{FF2B5EF4-FFF2-40B4-BE49-F238E27FC236}">
                <a16:creationId xmlns:a16="http://schemas.microsoft.com/office/drawing/2014/main" id="{973D9BFF-5875-63A2-5C4B-4070ED6E9D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15246" y="4572000"/>
            <a:ext cx="2622205" cy="1304925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382862EF-67DC-8210-BB2B-7A9EE38F9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051923" y="1771648"/>
            <a:ext cx="2530800" cy="2530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18" name="Text Placeholder 11" descr="Tekst">
            <a:extLst>
              <a:ext uri="{FF2B5EF4-FFF2-40B4-BE49-F238E27FC236}">
                <a16:creationId xmlns:a16="http://schemas.microsoft.com/office/drawing/2014/main" id="{E180AC81-FD28-ED2B-48AA-EF3C2515FA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60518" y="4572000"/>
            <a:ext cx="2622205" cy="1304925"/>
          </a:xfrm>
        </p:spPr>
        <p:txBody>
          <a:bodyPr/>
          <a:lstStyle>
            <a:lvl1pPr>
              <a:defRPr sz="1600"/>
            </a:lvl1pPr>
            <a:lvl2pPr>
              <a:spcBef>
                <a:spcPts val="0"/>
              </a:spcBef>
              <a:defRPr sz="1600"/>
            </a:lvl2pPr>
            <a:lvl3pPr>
              <a:spcBef>
                <a:spcPts val="0"/>
              </a:spcBef>
              <a:defRPr sz="1600"/>
            </a:lvl3pPr>
            <a:lvl4pPr>
              <a:spcBef>
                <a:spcPts val="0"/>
              </a:spcBef>
              <a:defRPr sz="1600"/>
            </a:lvl4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7C61F31-45BA-BA29-67ED-B4E9AF413B4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1708120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 descr="Ondertitel">
            <a:extLst>
              <a:ext uri="{FF2B5EF4-FFF2-40B4-BE49-F238E27FC236}">
                <a16:creationId xmlns:a16="http://schemas.microsoft.com/office/drawing/2014/main" id="{1B5DC6FD-F914-2EC2-EAEE-636119E7044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5369985" cy="402978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Chart Placeholder 4" descr="Grafiek">
            <a:extLst>
              <a:ext uri="{FF2B5EF4-FFF2-40B4-BE49-F238E27FC236}">
                <a16:creationId xmlns:a16="http://schemas.microsoft.com/office/drawing/2014/main" id="{EFEDA85B-2282-7E7F-AD8E-F887A220C06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009430" y="1847145"/>
            <a:ext cx="5371200" cy="4029780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GB" noProof="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3D62CF8-7293-D6DA-73FA-7DC9E4CCB4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458465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Subtitle 2" descr="Ondertitel">
            <a:extLst>
              <a:ext uri="{FF2B5EF4-FFF2-40B4-BE49-F238E27FC236}">
                <a16:creationId xmlns:a16="http://schemas.microsoft.com/office/drawing/2014/main" id="{1B876E92-A21F-2439-B8CC-A530698BA15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2" name="Chart Placeholder 4" descr="Grafiek">
            <a:extLst>
              <a:ext uri="{FF2B5EF4-FFF2-40B4-BE49-F238E27FC236}">
                <a16:creationId xmlns:a16="http://schemas.microsoft.com/office/drawing/2014/main" id="{A6AB0B3F-FA9B-91F9-7026-297880F38D02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415177" y="1846800"/>
            <a:ext cx="10992612" cy="403012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GB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F99599B-595F-2D07-F001-385C2F32A6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3052612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Subtitle 2" descr="Ondertitel">
            <a:extLst>
              <a:ext uri="{FF2B5EF4-FFF2-40B4-BE49-F238E27FC236}">
                <a16:creationId xmlns:a16="http://schemas.microsoft.com/office/drawing/2014/main" id="{2C3B6F04-37F0-143C-B46C-8280E305BE3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5369985" cy="402978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able Placeholder 2" descr="Tabel">
            <a:extLst>
              <a:ext uri="{FF2B5EF4-FFF2-40B4-BE49-F238E27FC236}">
                <a16:creationId xmlns:a16="http://schemas.microsoft.com/office/drawing/2014/main" id="{2ECF9D98-52D9-5E04-92FB-A8C6DDE9DCA6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009430" y="1846800"/>
            <a:ext cx="5371200" cy="4029780"/>
          </a:xfrm>
        </p:spPr>
        <p:txBody>
          <a:bodyPr/>
          <a:lstStyle/>
          <a:p>
            <a:r>
              <a:rPr lang="en-US" noProof="0"/>
              <a:t>Click icon to add table</a:t>
            </a:r>
            <a:endParaRPr lang="en-GB" noProof="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0F48F06-10C3-CB50-A0F1-B450109902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3277807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Subtitle 2" descr="Ondertitel">
            <a:extLst>
              <a:ext uri="{FF2B5EF4-FFF2-40B4-BE49-F238E27FC236}">
                <a16:creationId xmlns:a16="http://schemas.microsoft.com/office/drawing/2014/main" id="{EB7BFD03-7978-32A8-A397-75EF4A8C5FF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Table Placeholder 2" descr="Tabel">
            <a:extLst>
              <a:ext uri="{FF2B5EF4-FFF2-40B4-BE49-F238E27FC236}">
                <a16:creationId xmlns:a16="http://schemas.microsoft.com/office/drawing/2014/main" id="{2ECF9D98-52D9-5E04-92FB-A8C6DDE9DCA6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15177" y="1846800"/>
            <a:ext cx="10994400" cy="4030125"/>
          </a:xfrm>
        </p:spPr>
        <p:txBody>
          <a:bodyPr/>
          <a:lstStyle/>
          <a:p>
            <a:r>
              <a:rPr lang="en-US" noProof="0"/>
              <a:t>Click icon to add table</a:t>
            </a:r>
            <a:endParaRPr lang="en-GB" noProof="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C5BB7C0-C495-E86D-72A0-AF5CE85536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846404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 descr="Ondertitel">
            <a:extLst>
              <a:ext uri="{FF2B5EF4-FFF2-40B4-BE49-F238E27FC236}">
                <a16:creationId xmlns:a16="http://schemas.microsoft.com/office/drawing/2014/main" id="{3464B877-A53C-6CBD-3575-4F9CED1E2E8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5369985" cy="402978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Media Placeholder 4" descr="Video">
            <a:extLst>
              <a:ext uri="{FF2B5EF4-FFF2-40B4-BE49-F238E27FC236}">
                <a16:creationId xmlns:a16="http://schemas.microsoft.com/office/drawing/2014/main" id="{849BCDC9-6F94-EEDA-E720-C9C60FB2DE78}"/>
              </a:ext>
            </a:extLst>
          </p:cNvPr>
          <p:cNvSpPr>
            <a:spLocks noGrp="1"/>
          </p:cNvSpPr>
          <p:nvPr>
            <p:ph type="media" sz="quarter" idx="19"/>
          </p:nvPr>
        </p:nvSpPr>
        <p:spPr>
          <a:xfrm>
            <a:off x="6009430" y="1846800"/>
            <a:ext cx="5371200" cy="4030125"/>
          </a:xfrm>
        </p:spPr>
        <p:txBody>
          <a:bodyPr/>
          <a:lstStyle/>
          <a:p>
            <a:r>
              <a:rPr lang="en-US" noProof="0"/>
              <a:t>Click icon to add media</a:t>
            </a:r>
            <a:endParaRPr lang="en-GB" noProof="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CF0C32D-61CA-7857-02A3-7313615CA8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3951341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variou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77" y="285705"/>
            <a:ext cx="10515600" cy="601801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Subtitle 2" descr="Ondertitel">
            <a:extLst>
              <a:ext uri="{FF2B5EF4-FFF2-40B4-BE49-F238E27FC236}">
                <a16:creationId xmlns:a16="http://schemas.microsoft.com/office/drawing/2014/main" id="{0EE56051-A9C3-BAAB-6BA3-7434BBD37E0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47145"/>
            <a:ext cx="5369985" cy="402978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ontent Placeholder 2" descr="Algemene inhoud">
            <a:extLst>
              <a:ext uri="{FF2B5EF4-FFF2-40B4-BE49-F238E27FC236}">
                <a16:creationId xmlns:a16="http://schemas.microsoft.com/office/drawing/2014/main" id="{B915847B-68EE-0F0D-6E51-B97E91F01C1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009430" y="1846800"/>
            <a:ext cx="5371200" cy="40301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B063E99-B331-58D0-7353-0E264604C0B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842915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 descr="Ondertitel">
            <a:extLst>
              <a:ext uri="{FF2B5EF4-FFF2-40B4-BE49-F238E27FC236}">
                <a16:creationId xmlns:a16="http://schemas.microsoft.com/office/drawing/2014/main" id="{A76167EB-469D-EEEC-DEBA-4E9E1D6D82D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5177" y="907676"/>
            <a:ext cx="10515600" cy="403411"/>
          </a:xfrm>
        </p:spPr>
        <p:txBody>
          <a:bodyPr lIns="68400" tIns="36000"/>
          <a:lstStyle>
            <a:lvl1pPr marL="0" indent="0" algn="l">
              <a:buNone/>
              <a:defRPr sz="1900" b="1">
                <a:solidFill>
                  <a:srgbClr val="008A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5" name="SmartArt Placeholder 4" descr="SmartArt">
            <a:extLst>
              <a:ext uri="{FF2B5EF4-FFF2-40B4-BE49-F238E27FC236}">
                <a16:creationId xmlns:a16="http://schemas.microsoft.com/office/drawing/2014/main" id="{5BE60310-3247-C92A-6D65-4335C828B0F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415177" y="1846800"/>
            <a:ext cx="10994400" cy="4030125"/>
          </a:xfrm>
        </p:spPr>
        <p:txBody>
          <a:bodyPr/>
          <a:lstStyle/>
          <a:p>
            <a:r>
              <a:rPr lang="en-US" noProof="0"/>
              <a:t>Click icon to add SmartArt graphic</a:t>
            </a:r>
            <a:endParaRPr lang="en-GB" noProof="0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AB842A9-5A8A-BBFF-5236-98BC4DAE8E0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94038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77" y="285704"/>
            <a:ext cx="5369985" cy="115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57376"/>
            <a:ext cx="5369985" cy="284797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259425" y="422925"/>
            <a:ext cx="5446800" cy="5446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180000"/>
          <a:lstStyle>
            <a:lvl1pPr algn="ctr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BFCBDB9-EFAD-F5E7-6660-824C3FF39DD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‹#›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4072126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ith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itel">
            <a:extLst>
              <a:ext uri="{FF2B5EF4-FFF2-40B4-BE49-F238E27FC236}">
                <a16:creationId xmlns:a16="http://schemas.microsoft.com/office/drawing/2014/main" id="{8E020B2F-3A2C-25F2-F6F5-C7A763A0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77" y="285704"/>
            <a:ext cx="5369985" cy="115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Text Placeholder 3" descr="Tekst">
            <a:extLst>
              <a:ext uri="{FF2B5EF4-FFF2-40B4-BE49-F238E27FC236}">
                <a16:creationId xmlns:a16="http://schemas.microsoft.com/office/drawing/2014/main" id="{9E70E2D9-947E-D983-EEAB-7EC6E1287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177" y="1857376"/>
            <a:ext cx="5369985" cy="284797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  <p:grpSp>
        <p:nvGrpSpPr>
          <p:cNvPr id="42" name="Groep 41" descr="Wageningen University &amp; Research">
            <a:extLst>
              <a:ext uri="{FF2B5EF4-FFF2-40B4-BE49-F238E27FC236}">
                <a16:creationId xmlns:a16="http://schemas.microsoft.com/office/drawing/2014/main" id="{B8C7AAB4-F8C7-20AD-A576-54C33091356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483191" y="6087713"/>
            <a:ext cx="11223034" cy="586800"/>
            <a:chOff x="483191" y="6087713"/>
            <a:chExt cx="11223034" cy="586800"/>
          </a:xfrm>
        </p:grpSpPr>
        <p:sp>
          <p:nvSpPr>
            <p:cNvPr id="6" name="Rechthoek: afgeronde hoeken 6">
              <a:extLst>
                <a:ext uri="{FF2B5EF4-FFF2-40B4-BE49-F238E27FC236}">
                  <a16:creationId xmlns:a16="http://schemas.microsoft.com/office/drawing/2014/main" id="{5091D388-9403-878E-EE77-30E350F1FB0C}"/>
                </a:ext>
              </a:extLst>
            </p:cNvPr>
            <p:cNvSpPr>
              <a:spLocks/>
            </p:cNvSpPr>
            <p:nvPr userDrawn="1"/>
          </p:nvSpPr>
          <p:spPr>
            <a:xfrm>
              <a:off x="483191" y="6087713"/>
              <a:ext cx="11223034" cy="586800"/>
            </a:xfrm>
            <a:prstGeom prst="roundRect">
              <a:avLst>
                <a:gd name="adj" fmla="val 18452"/>
              </a:avLst>
            </a:prstGeom>
            <a:solidFill>
              <a:schemeClr val="bg1"/>
            </a:solidFill>
            <a:ln w="16891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/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C221355C-FC98-8B84-CFE0-3570FE61F938}"/>
                </a:ext>
              </a:extLst>
            </p:cNvPr>
            <p:cNvGrpSpPr/>
            <p:nvPr userDrawn="1"/>
          </p:nvGrpSpPr>
          <p:grpSpPr>
            <a:xfrm>
              <a:off x="599510" y="6220796"/>
              <a:ext cx="1643064" cy="314166"/>
              <a:chOff x="703902" y="5353167"/>
              <a:chExt cx="1654081" cy="316273"/>
            </a:xfrm>
          </p:grpSpPr>
          <p:sp>
            <p:nvSpPr>
              <p:cNvPr id="10" name="Vrije vorm: vorm 9">
                <a:extLst>
                  <a:ext uri="{FF2B5EF4-FFF2-40B4-BE49-F238E27FC236}">
                    <a16:creationId xmlns:a16="http://schemas.microsoft.com/office/drawing/2014/main" id="{6AB4901A-8B6C-6F7B-2E15-A4238296B07C}"/>
                  </a:ext>
                </a:extLst>
              </p:cNvPr>
              <p:cNvSpPr/>
              <p:nvPr/>
            </p:nvSpPr>
            <p:spPr>
              <a:xfrm>
                <a:off x="1203461" y="5383435"/>
                <a:ext cx="123487" cy="80915"/>
              </a:xfrm>
              <a:custGeom>
                <a:avLst/>
                <a:gdLst>
                  <a:gd name="connsiteX0" fmla="*/ 123535 w 123487"/>
                  <a:gd name="connsiteY0" fmla="*/ 666 h 80915"/>
                  <a:gd name="connsiteX1" fmla="*/ 94269 w 123487"/>
                  <a:gd name="connsiteY1" fmla="*/ 81581 h 80915"/>
                  <a:gd name="connsiteX2" fmla="*/ 82630 w 123487"/>
                  <a:gd name="connsiteY2" fmla="*/ 81581 h 80915"/>
                  <a:gd name="connsiteX3" fmla="*/ 61748 w 123487"/>
                  <a:gd name="connsiteY3" fmla="*/ 24226 h 80915"/>
                  <a:gd name="connsiteX4" fmla="*/ 40869 w 123487"/>
                  <a:gd name="connsiteY4" fmla="*/ 81581 h 80915"/>
                  <a:gd name="connsiteX5" fmla="*/ 29315 w 123487"/>
                  <a:gd name="connsiteY5" fmla="*/ 81581 h 80915"/>
                  <a:gd name="connsiteX6" fmla="*/ 47 w 123487"/>
                  <a:gd name="connsiteY6" fmla="*/ 666 h 80915"/>
                  <a:gd name="connsiteX7" fmla="*/ 15709 w 123487"/>
                  <a:gd name="connsiteY7" fmla="*/ 666 h 80915"/>
                  <a:gd name="connsiteX8" fmla="*/ 35134 w 123487"/>
                  <a:gd name="connsiteY8" fmla="*/ 54064 h 80915"/>
                  <a:gd name="connsiteX9" fmla="*/ 54561 w 123487"/>
                  <a:gd name="connsiteY9" fmla="*/ 666 h 80915"/>
                  <a:gd name="connsiteX10" fmla="*/ 69023 w 123487"/>
                  <a:gd name="connsiteY10" fmla="*/ 666 h 80915"/>
                  <a:gd name="connsiteX11" fmla="*/ 88448 w 123487"/>
                  <a:gd name="connsiteY11" fmla="*/ 54064 h 80915"/>
                  <a:gd name="connsiteX12" fmla="*/ 107875 w 123487"/>
                  <a:gd name="connsiteY12" fmla="*/ 666 h 80915"/>
                  <a:gd name="connsiteX13" fmla="*/ 123535 w 123487"/>
                  <a:gd name="connsiteY13" fmla="*/ 666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3487" h="80915">
                    <a:moveTo>
                      <a:pt x="123535" y="666"/>
                    </a:moveTo>
                    <a:lnTo>
                      <a:pt x="94269" y="81581"/>
                    </a:lnTo>
                    <a:lnTo>
                      <a:pt x="82630" y="81581"/>
                    </a:lnTo>
                    <a:lnTo>
                      <a:pt x="61748" y="24226"/>
                    </a:lnTo>
                    <a:cubicBezTo>
                      <a:pt x="54902" y="43058"/>
                      <a:pt x="47543" y="62835"/>
                      <a:pt x="40869" y="81581"/>
                    </a:cubicBezTo>
                    <a:lnTo>
                      <a:pt x="29315" y="81581"/>
                    </a:lnTo>
                    <a:lnTo>
                      <a:pt x="47" y="666"/>
                    </a:lnTo>
                    <a:lnTo>
                      <a:pt x="15709" y="666"/>
                    </a:lnTo>
                    <a:lnTo>
                      <a:pt x="35134" y="54064"/>
                    </a:lnTo>
                    <a:lnTo>
                      <a:pt x="54561" y="666"/>
                    </a:lnTo>
                    <a:lnTo>
                      <a:pt x="69023" y="666"/>
                    </a:lnTo>
                    <a:lnTo>
                      <a:pt x="88448" y="54064"/>
                    </a:lnTo>
                    <a:lnTo>
                      <a:pt x="107875" y="666"/>
                    </a:lnTo>
                    <a:lnTo>
                      <a:pt x="12353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1" name="Vrije vorm: vorm 10">
                <a:extLst>
                  <a:ext uri="{FF2B5EF4-FFF2-40B4-BE49-F238E27FC236}">
                    <a16:creationId xmlns:a16="http://schemas.microsoft.com/office/drawing/2014/main" id="{33095F2D-261F-D4A7-9BAB-E7B9EDF68803}"/>
                  </a:ext>
                </a:extLst>
              </p:cNvPr>
              <p:cNvSpPr/>
              <p:nvPr/>
            </p:nvSpPr>
            <p:spPr>
              <a:xfrm>
                <a:off x="1479364" y="5383348"/>
                <a:ext cx="80526" cy="80915"/>
              </a:xfrm>
              <a:custGeom>
                <a:avLst/>
                <a:gdLst>
                  <a:gd name="connsiteX0" fmla="*/ 80574 w 80526"/>
                  <a:gd name="connsiteY0" fmla="*/ 22593 h 80915"/>
                  <a:gd name="connsiteX1" fmla="*/ 65685 w 80526"/>
                  <a:gd name="connsiteY1" fmla="*/ 22593 h 80915"/>
                  <a:gd name="connsiteX2" fmla="*/ 65685 w 80526"/>
                  <a:gd name="connsiteY2" fmla="*/ 16315 h 80915"/>
                  <a:gd name="connsiteX3" fmla="*/ 64915 w 80526"/>
                  <a:gd name="connsiteY3" fmla="*/ 15542 h 80915"/>
                  <a:gd name="connsiteX4" fmla="*/ 15620 w 80526"/>
                  <a:gd name="connsiteY4" fmla="*/ 15542 h 80915"/>
                  <a:gd name="connsiteX5" fmla="*/ 14850 w 80526"/>
                  <a:gd name="connsiteY5" fmla="*/ 16315 h 80915"/>
                  <a:gd name="connsiteX6" fmla="*/ 14850 w 80526"/>
                  <a:gd name="connsiteY6" fmla="*/ 65931 h 80915"/>
                  <a:gd name="connsiteX7" fmla="*/ 15620 w 80526"/>
                  <a:gd name="connsiteY7" fmla="*/ 66705 h 80915"/>
                  <a:gd name="connsiteX8" fmla="*/ 64915 w 80526"/>
                  <a:gd name="connsiteY8" fmla="*/ 66705 h 80915"/>
                  <a:gd name="connsiteX9" fmla="*/ 65685 w 80526"/>
                  <a:gd name="connsiteY9" fmla="*/ 65931 h 80915"/>
                  <a:gd name="connsiteX10" fmla="*/ 65685 w 80526"/>
                  <a:gd name="connsiteY10" fmla="*/ 50625 h 80915"/>
                  <a:gd name="connsiteX11" fmla="*/ 47457 w 80526"/>
                  <a:gd name="connsiteY11" fmla="*/ 50625 h 80915"/>
                  <a:gd name="connsiteX12" fmla="*/ 47457 w 80526"/>
                  <a:gd name="connsiteY12" fmla="*/ 35835 h 80915"/>
                  <a:gd name="connsiteX13" fmla="*/ 80574 w 80526"/>
                  <a:gd name="connsiteY13" fmla="*/ 35835 h 80915"/>
                  <a:gd name="connsiteX14" fmla="*/ 80574 w 80526"/>
                  <a:gd name="connsiteY14" fmla="*/ 65931 h 80915"/>
                  <a:gd name="connsiteX15" fmla="*/ 64915 w 80526"/>
                  <a:gd name="connsiteY15" fmla="*/ 81581 h 80915"/>
                  <a:gd name="connsiteX16" fmla="*/ 15620 w 80526"/>
                  <a:gd name="connsiteY16" fmla="*/ 81581 h 80915"/>
                  <a:gd name="connsiteX17" fmla="*/ 47 w 80526"/>
                  <a:gd name="connsiteY17" fmla="*/ 65931 h 80915"/>
                  <a:gd name="connsiteX18" fmla="*/ 47 w 80526"/>
                  <a:gd name="connsiteY18" fmla="*/ 16315 h 80915"/>
                  <a:gd name="connsiteX19" fmla="*/ 15620 w 80526"/>
                  <a:gd name="connsiteY19" fmla="*/ 666 h 80915"/>
                  <a:gd name="connsiteX20" fmla="*/ 64915 w 80526"/>
                  <a:gd name="connsiteY20" fmla="*/ 666 h 80915"/>
                  <a:gd name="connsiteX21" fmla="*/ 80574 w 80526"/>
                  <a:gd name="connsiteY21" fmla="*/ 16315 h 80915"/>
                  <a:gd name="connsiteX22" fmla="*/ 80574 w 80526"/>
                  <a:gd name="connsiteY22" fmla="*/ 22593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0526" h="80915">
                    <a:moveTo>
                      <a:pt x="80574" y="22593"/>
                    </a:moveTo>
                    <a:lnTo>
                      <a:pt x="65685" y="22593"/>
                    </a:lnTo>
                    <a:lnTo>
                      <a:pt x="65685" y="16315"/>
                    </a:lnTo>
                    <a:cubicBezTo>
                      <a:pt x="65685" y="15886"/>
                      <a:pt x="65341" y="15542"/>
                      <a:pt x="64915" y="15542"/>
                    </a:cubicBezTo>
                    <a:lnTo>
                      <a:pt x="15620" y="15542"/>
                    </a:lnTo>
                    <a:cubicBezTo>
                      <a:pt x="15194" y="15542"/>
                      <a:pt x="14850" y="15886"/>
                      <a:pt x="14850" y="16315"/>
                    </a:cubicBezTo>
                    <a:lnTo>
                      <a:pt x="14850" y="65931"/>
                    </a:lnTo>
                    <a:cubicBezTo>
                      <a:pt x="14850" y="66361"/>
                      <a:pt x="15194" y="66705"/>
                      <a:pt x="15620" y="66705"/>
                    </a:cubicBezTo>
                    <a:lnTo>
                      <a:pt x="64915" y="66705"/>
                    </a:lnTo>
                    <a:cubicBezTo>
                      <a:pt x="65341" y="66705"/>
                      <a:pt x="65685" y="66361"/>
                      <a:pt x="65685" y="65931"/>
                    </a:cubicBezTo>
                    <a:lnTo>
                      <a:pt x="65685" y="50625"/>
                    </a:lnTo>
                    <a:lnTo>
                      <a:pt x="47457" y="50625"/>
                    </a:lnTo>
                    <a:lnTo>
                      <a:pt x="47457" y="35835"/>
                    </a:lnTo>
                    <a:lnTo>
                      <a:pt x="80574" y="35835"/>
                    </a:lnTo>
                    <a:lnTo>
                      <a:pt x="80574" y="65931"/>
                    </a:lnTo>
                    <a:cubicBezTo>
                      <a:pt x="80574" y="74616"/>
                      <a:pt x="73556" y="81581"/>
                      <a:pt x="64915" y="81581"/>
                    </a:cubicBezTo>
                    <a:lnTo>
                      <a:pt x="15620" y="81581"/>
                    </a:lnTo>
                    <a:cubicBezTo>
                      <a:pt x="6979" y="81581"/>
                      <a:pt x="47" y="74616"/>
                      <a:pt x="47" y="65931"/>
                    </a:cubicBezTo>
                    <a:lnTo>
                      <a:pt x="47" y="16315"/>
                    </a:lnTo>
                    <a:cubicBezTo>
                      <a:pt x="47" y="7631"/>
                      <a:pt x="6979" y="666"/>
                      <a:pt x="15620" y="666"/>
                    </a:cubicBezTo>
                    <a:lnTo>
                      <a:pt x="64915" y="666"/>
                    </a:lnTo>
                    <a:cubicBezTo>
                      <a:pt x="73556" y="666"/>
                      <a:pt x="80574" y="7631"/>
                      <a:pt x="80574" y="16315"/>
                    </a:cubicBezTo>
                    <a:lnTo>
                      <a:pt x="80574" y="22593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2" name="Vrije vorm: vorm 11">
                <a:extLst>
                  <a:ext uri="{FF2B5EF4-FFF2-40B4-BE49-F238E27FC236}">
                    <a16:creationId xmlns:a16="http://schemas.microsoft.com/office/drawing/2014/main" id="{C8816DEF-2245-4D23-80DE-F8ECB64D4E6E}"/>
                  </a:ext>
                </a:extLst>
              </p:cNvPr>
              <p:cNvSpPr/>
              <p:nvPr/>
            </p:nvSpPr>
            <p:spPr>
              <a:xfrm>
                <a:off x="1607043" y="5383435"/>
                <a:ext cx="74024" cy="80829"/>
              </a:xfrm>
              <a:custGeom>
                <a:avLst/>
                <a:gdLst>
                  <a:gd name="connsiteX0" fmla="*/ 74071 w 74024"/>
                  <a:gd name="connsiteY0" fmla="*/ 15456 h 80829"/>
                  <a:gd name="connsiteX1" fmla="*/ 14939 w 74024"/>
                  <a:gd name="connsiteY1" fmla="*/ 15456 h 80829"/>
                  <a:gd name="connsiteX2" fmla="*/ 14939 w 74024"/>
                  <a:gd name="connsiteY2" fmla="*/ 33685 h 80829"/>
                  <a:gd name="connsiteX3" fmla="*/ 62518 w 74024"/>
                  <a:gd name="connsiteY3" fmla="*/ 33685 h 80829"/>
                  <a:gd name="connsiteX4" fmla="*/ 62518 w 74024"/>
                  <a:gd name="connsiteY4" fmla="*/ 48475 h 80829"/>
                  <a:gd name="connsiteX5" fmla="*/ 14939 w 74024"/>
                  <a:gd name="connsiteY5" fmla="*/ 48475 h 80829"/>
                  <a:gd name="connsiteX6" fmla="*/ 14939 w 74024"/>
                  <a:gd name="connsiteY6" fmla="*/ 66705 h 80829"/>
                  <a:gd name="connsiteX7" fmla="*/ 74071 w 74024"/>
                  <a:gd name="connsiteY7" fmla="*/ 66705 h 80829"/>
                  <a:gd name="connsiteX8" fmla="*/ 74071 w 74024"/>
                  <a:gd name="connsiteY8" fmla="*/ 81495 h 80829"/>
                  <a:gd name="connsiteX9" fmla="*/ 47 w 74024"/>
                  <a:gd name="connsiteY9" fmla="*/ 81495 h 80829"/>
                  <a:gd name="connsiteX10" fmla="*/ 47 w 74024"/>
                  <a:gd name="connsiteY10" fmla="*/ 666 h 80829"/>
                  <a:gd name="connsiteX11" fmla="*/ 74071 w 74024"/>
                  <a:gd name="connsiteY11" fmla="*/ 666 h 80829"/>
                  <a:gd name="connsiteX12" fmla="*/ 74071 w 74024"/>
                  <a:gd name="connsiteY12" fmla="*/ 15456 h 80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024" h="80829">
                    <a:moveTo>
                      <a:pt x="74071" y="15456"/>
                    </a:moveTo>
                    <a:lnTo>
                      <a:pt x="14939" y="15456"/>
                    </a:lnTo>
                    <a:lnTo>
                      <a:pt x="14939" y="33685"/>
                    </a:lnTo>
                    <a:lnTo>
                      <a:pt x="62518" y="33685"/>
                    </a:lnTo>
                    <a:lnTo>
                      <a:pt x="62518" y="48475"/>
                    </a:lnTo>
                    <a:lnTo>
                      <a:pt x="14939" y="48475"/>
                    </a:lnTo>
                    <a:lnTo>
                      <a:pt x="14939" y="66705"/>
                    </a:lnTo>
                    <a:lnTo>
                      <a:pt x="74071" y="66705"/>
                    </a:lnTo>
                    <a:lnTo>
                      <a:pt x="74071" y="81495"/>
                    </a:lnTo>
                    <a:lnTo>
                      <a:pt x="47" y="81495"/>
                    </a:lnTo>
                    <a:lnTo>
                      <a:pt x="47" y="666"/>
                    </a:lnTo>
                    <a:lnTo>
                      <a:pt x="74071" y="666"/>
                    </a:lnTo>
                    <a:lnTo>
                      <a:pt x="74071" y="1545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90743F76-FBD2-1DE9-3027-104527EDB540}"/>
                  </a:ext>
                </a:extLst>
              </p:cNvPr>
              <p:cNvSpPr/>
              <p:nvPr/>
            </p:nvSpPr>
            <p:spPr>
              <a:xfrm>
                <a:off x="1725569" y="5383435"/>
                <a:ext cx="80526" cy="80915"/>
              </a:xfrm>
              <a:custGeom>
                <a:avLst/>
                <a:gdLst>
                  <a:gd name="connsiteX0" fmla="*/ 65685 w 80526"/>
                  <a:gd name="connsiteY0" fmla="*/ 666 h 80915"/>
                  <a:gd name="connsiteX1" fmla="*/ 80574 w 80526"/>
                  <a:gd name="connsiteY1" fmla="*/ 666 h 80915"/>
                  <a:gd name="connsiteX2" fmla="*/ 80574 w 80526"/>
                  <a:gd name="connsiteY2" fmla="*/ 81581 h 80915"/>
                  <a:gd name="connsiteX3" fmla="*/ 64488 w 80526"/>
                  <a:gd name="connsiteY3" fmla="*/ 81581 h 80915"/>
                  <a:gd name="connsiteX4" fmla="*/ 14853 w 80526"/>
                  <a:gd name="connsiteY4" fmla="*/ 22249 h 80915"/>
                  <a:gd name="connsiteX5" fmla="*/ 14853 w 80526"/>
                  <a:gd name="connsiteY5" fmla="*/ 81581 h 80915"/>
                  <a:gd name="connsiteX6" fmla="*/ 47 w 80526"/>
                  <a:gd name="connsiteY6" fmla="*/ 81581 h 80915"/>
                  <a:gd name="connsiteX7" fmla="*/ 47 w 80526"/>
                  <a:gd name="connsiteY7" fmla="*/ 666 h 80915"/>
                  <a:gd name="connsiteX8" fmla="*/ 16136 w 80526"/>
                  <a:gd name="connsiteY8" fmla="*/ 666 h 80915"/>
                  <a:gd name="connsiteX9" fmla="*/ 65685 w 80526"/>
                  <a:gd name="connsiteY9" fmla="*/ 59997 h 80915"/>
                  <a:gd name="connsiteX10" fmla="*/ 65685 w 80526"/>
                  <a:gd name="connsiteY10" fmla="*/ 666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526" h="80915">
                    <a:moveTo>
                      <a:pt x="65685" y="666"/>
                    </a:moveTo>
                    <a:lnTo>
                      <a:pt x="80574" y="666"/>
                    </a:lnTo>
                    <a:lnTo>
                      <a:pt x="80574" y="81581"/>
                    </a:lnTo>
                    <a:lnTo>
                      <a:pt x="64488" y="81581"/>
                    </a:lnTo>
                    <a:lnTo>
                      <a:pt x="14853" y="22249"/>
                    </a:lnTo>
                    <a:lnTo>
                      <a:pt x="14853" y="81581"/>
                    </a:lnTo>
                    <a:lnTo>
                      <a:pt x="47" y="81581"/>
                    </a:lnTo>
                    <a:lnTo>
                      <a:pt x="47" y="666"/>
                    </a:lnTo>
                    <a:lnTo>
                      <a:pt x="16136" y="666"/>
                    </a:lnTo>
                    <a:lnTo>
                      <a:pt x="65685" y="59997"/>
                    </a:lnTo>
                    <a:lnTo>
                      <a:pt x="6568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E7372851-2BE7-DC74-42C2-8ABF28779F30}"/>
                  </a:ext>
                </a:extLst>
              </p:cNvPr>
              <p:cNvSpPr/>
              <p:nvPr/>
            </p:nvSpPr>
            <p:spPr>
              <a:xfrm>
                <a:off x="1849400" y="5383435"/>
                <a:ext cx="14717" cy="80915"/>
              </a:xfrm>
              <a:custGeom>
                <a:avLst/>
                <a:gdLst>
                  <a:gd name="connsiteX0" fmla="*/ 47 w 14717"/>
                  <a:gd name="connsiteY0" fmla="*/ 666 h 80915"/>
                  <a:gd name="connsiteX1" fmla="*/ 14764 w 14717"/>
                  <a:gd name="connsiteY1" fmla="*/ 666 h 80915"/>
                  <a:gd name="connsiteX2" fmla="*/ 14764 w 14717"/>
                  <a:gd name="connsiteY2" fmla="*/ 81581 h 80915"/>
                  <a:gd name="connsiteX3" fmla="*/ 47 w 14717"/>
                  <a:gd name="connsiteY3" fmla="*/ 81581 h 80915"/>
                  <a:gd name="connsiteX4" fmla="*/ 47 w 14717"/>
                  <a:gd name="connsiteY4" fmla="*/ 666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17" h="80915">
                    <a:moveTo>
                      <a:pt x="47" y="666"/>
                    </a:moveTo>
                    <a:lnTo>
                      <a:pt x="14764" y="666"/>
                    </a:lnTo>
                    <a:lnTo>
                      <a:pt x="14764" y="81581"/>
                    </a:lnTo>
                    <a:lnTo>
                      <a:pt x="47" y="81581"/>
                    </a:lnTo>
                    <a:lnTo>
                      <a:pt x="47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4B12ADB9-5095-A8D2-D191-D8526AE8E0E4}"/>
                  </a:ext>
                </a:extLst>
              </p:cNvPr>
              <p:cNvSpPr/>
              <p:nvPr/>
            </p:nvSpPr>
            <p:spPr>
              <a:xfrm>
                <a:off x="1909646" y="5383435"/>
                <a:ext cx="80526" cy="80915"/>
              </a:xfrm>
              <a:custGeom>
                <a:avLst/>
                <a:gdLst>
                  <a:gd name="connsiteX0" fmla="*/ 65685 w 80526"/>
                  <a:gd name="connsiteY0" fmla="*/ 666 h 80915"/>
                  <a:gd name="connsiteX1" fmla="*/ 80574 w 80526"/>
                  <a:gd name="connsiteY1" fmla="*/ 666 h 80915"/>
                  <a:gd name="connsiteX2" fmla="*/ 80574 w 80526"/>
                  <a:gd name="connsiteY2" fmla="*/ 81581 h 80915"/>
                  <a:gd name="connsiteX3" fmla="*/ 64485 w 80526"/>
                  <a:gd name="connsiteY3" fmla="*/ 81581 h 80915"/>
                  <a:gd name="connsiteX4" fmla="*/ 14850 w 80526"/>
                  <a:gd name="connsiteY4" fmla="*/ 22249 h 80915"/>
                  <a:gd name="connsiteX5" fmla="*/ 14850 w 80526"/>
                  <a:gd name="connsiteY5" fmla="*/ 81581 h 80915"/>
                  <a:gd name="connsiteX6" fmla="*/ 47 w 80526"/>
                  <a:gd name="connsiteY6" fmla="*/ 81581 h 80915"/>
                  <a:gd name="connsiteX7" fmla="*/ 47 w 80526"/>
                  <a:gd name="connsiteY7" fmla="*/ 666 h 80915"/>
                  <a:gd name="connsiteX8" fmla="*/ 16136 w 80526"/>
                  <a:gd name="connsiteY8" fmla="*/ 666 h 80915"/>
                  <a:gd name="connsiteX9" fmla="*/ 65685 w 80526"/>
                  <a:gd name="connsiteY9" fmla="*/ 59997 h 80915"/>
                  <a:gd name="connsiteX10" fmla="*/ 65685 w 80526"/>
                  <a:gd name="connsiteY10" fmla="*/ 666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526" h="80915">
                    <a:moveTo>
                      <a:pt x="65685" y="666"/>
                    </a:moveTo>
                    <a:lnTo>
                      <a:pt x="80574" y="666"/>
                    </a:lnTo>
                    <a:lnTo>
                      <a:pt x="80574" y="81581"/>
                    </a:lnTo>
                    <a:lnTo>
                      <a:pt x="64485" y="81581"/>
                    </a:lnTo>
                    <a:lnTo>
                      <a:pt x="14850" y="22249"/>
                    </a:lnTo>
                    <a:lnTo>
                      <a:pt x="14850" y="81581"/>
                    </a:lnTo>
                    <a:lnTo>
                      <a:pt x="47" y="81581"/>
                    </a:lnTo>
                    <a:lnTo>
                      <a:pt x="47" y="666"/>
                    </a:lnTo>
                    <a:lnTo>
                      <a:pt x="16136" y="666"/>
                    </a:lnTo>
                    <a:lnTo>
                      <a:pt x="65685" y="59997"/>
                    </a:lnTo>
                    <a:lnTo>
                      <a:pt x="6568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BE8D8123-3BF2-4C9D-F288-E826F77B979C}"/>
                  </a:ext>
                </a:extLst>
              </p:cNvPr>
              <p:cNvSpPr/>
              <p:nvPr/>
            </p:nvSpPr>
            <p:spPr>
              <a:xfrm>
                <a:off x="2034076" y="5383348"/>
                <a:ext cx="80526" cy="80915"/>
              </a:xfrm>
              <a:custGeom>
                <a:avLst/>
                <a:gdLst>
                  <a:gd name="connsiteX0" fmla="*/ 80574 w 80526"/>
                  <a:gd name="connsiteY0" fmla="*/ 22593 h 80915"/>
                  <a:gd name="connsiteX1" fmla="*/ 65685 w 80526"/>
                  <a:gd name="connsiteY1" fmla="*/ 22593 h 80915"/>
                  <a:gd name="connsiteX2" fmla="*/ 65685 w 80526"/>
                  <a:gd name="connsiteY2" fmla="*/ 16315 h 80915"/>
                  <a:gd name="connsiteX3" fmla="*/ 64915 w 80526"/>
                  <a:gd name="connsiteY3" fmla="*/ 15542 h 80915"/>
                  <a:gd name="connsiteX4" fmla="*/ 15620 w 80526"/>
                  <a:gd name="connsiteY4" fmla="*/ 15542 h 80915"/>
                  <a:gd name="connsiteX5" fmla="*/ 14850 w 80526"/>
                  <a:gd name="connsiteY5" fmla="*/ 16315 h 80915"/>
                  <a:gd name="connsiteX6" fmla="*/ 14850 w 80526"/>
                  <a:gd name="connsiteY6" fmla="*/ 65931 h 80915"/>
                  <a:gd name="connsiteX7" fmla="*/ 15620 w 80526"/>
                  <a:gd name="connsiteY7" fmla="*/ 66705 h 80915"/>
                  <a:gd name="connsiteX8" fmla="*/ 64915 w 80526"/>
                  <a:gd name="connsiteY8" fmla="*/ 66705 h 80915"/>
                  <a:gd name="connsiteX9" fmla="*/ 65685 w 80526"/>
                  <a:gd name="connsiteY9" fmla="*/ 65931 h 80915"/>
                  <a:gd name="connsiteX10" fmla="*/ 65685 w 80526"/>
                  <a:gd name="connsiteY10" fmla="*/ 50625 h 80915"/>
                  <a:gd name="connsiteX11" fmla="*/ 47457 w 80526"/>
                  <a:gd name="connsiteY11" fmla="*/ 50625 h 80915"/>
                  <a:gd name="connsiteX12" fmla="*/ 47457 w 80526"/>
                  <a:gd name="connsiteY12" fmla="*/ 35835 h 80915"/>
                  <a:gd name="connsiteX13" fmla="*/ 80574 w 80526"/>
                  <a:gd name="connsiteY13" fmla="*/ 35835 h 80915"/>
                  <a:gd name="connsiteX14" fmla="*/ 80574 w 80526"/>
                  <a:gd name="connsiteY14" fmla="*/ 65931 h 80915"/>
                  <a:gd name="connsiteX15" fmla="*/ 64915 w 80526"/>
                  <a:gd name="connsiteY15" fmla="*/ 81581 h 80915"/>
                  <a:gd name="connsiteX16" fmla="*/ 15620 w 80526"/>
                  <a:gd name="connsiteY16" fmla="*/ 81581 h 80915"/>
                  <a:gd name="connsiteX17" fmla="*/ 47 w 80526"/>
                  <a:gd name="connsiteY17" fmla="*/ 65931 h 80915"/>
                  <a:gd name="connsiteX18" fmla="*/ 47 w 80526"/>
                  <a:gd name="connsiteY18" fmla="*/ 16315 h 80915"/>
                  <a:gd name="connsiteX19" fmla="*/ 15620 w 80526"/>
                  <a:gd name="connsiteY19" fmla="*/ 666 h 80915"/>
                  <a:gd name="connsiteX20" fmla="*/ 64915 w 80526"/>
                  <a:gd name="connsiteY20" fmla="*/ 666 h 80915"/>
                  <a:gd name="connsiteX21" fmla="*/ 80574 w 80526"/>
                  <a:gd name="connsiteY21" fmla="*/ 16315 h 80915"/>
                  <a:gd name="connsiteX22" fmla="*/ 80574 w 80526"/>
                  <a:gd name="connsiteY22" fmla="*/ 22593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0526" h="80915">
                    <a:moveTo>
                      <a:pt x="80574" y="22593"/>
                    </a:moveTo>
                    <a:lnTo>
                      <a:pt x="65685" y="22593"/>
                    </a:lnTo>
                    <a:lnTo>
                      <a:pt x="65685" y="16315"/>
                    </a:lnTo>
                    <a:cubicBezTo>
                      <a:pt x="65685" y="15886"/>
                      <a:pt x="65341" y="15542"/>
                      <a:pt x="64915" y="15542"/>
                    </a:cubicBezTo>
                    <a:lnTo>
                      <a:pt x="15620" y="15542"/>
                    </a:lnTo>
                    <a:cubicBezTo>
                      <a:pt x="15194" y="15542"/>
                      <a:pt x="14850" y="15886"/>
                      <a:pt x="14850" y="16315"/>
                    </a:cubicBezTo>
                    <a:lnTo>
                      <a:pt x="14850" y="65931"/>
                    </a:lnTo>
                    <a:cubicBezTo>
                      <a:pt x="14850" y="66361"/>
                      <a:pt x="15194" y="66705"/>
                      <a:pt x="15620" y="66705"/>
                    </a:cubicBezTo>
                    <a:lnTo>
                      <a:pt x="64915" y="66705"/>
                    </a:lnTo>
                    <a:cubicBezTo>
                      <a:pt x="65341" y="66705"/>
                      <a:pt x="65685" y="66361"/>
                      <a:pt x="65685" y="65931"/>
                    </a:cubicBezTo>
                    <a:lnTo>
                      <a:pt x="65685" y="50625"/>
                    </a:lnTo>
                    <a:lnTo>
                      <a:pt x="47457" y="50625"/>
                    </a:lnTo>
                    <a:lnTo>
                      <a:pt x="47457" y="35835"/>
                    </a:lnTo>
                    <a:lnTo>
                      <a:pt x="80574" y="35835"/>
                    </a:lnTo>
                    <a:lnTo>
                      <a:pt x="80574" y="65931"/>
                    </a:lnTo>
                    <a:cubicBezTo>
                      <a:pt x="80574" y="74616"/>
                      <a:pt x="73556" y="81581"/>
                      <a:pt x="64915" y="81581"/>
                    </a:cubicBezTo>
                    <a:lnTo>
                      <a:pt x="15620" y="81581"/>
                    </a:lnTo>
                    <a:cubicBezTo>
                      <a:pt x="7062" y="81581"/>
                      <a:pt x="47" y="74616"/>
                      <a:pt x="47" y="65931"/>
                    </a:cubicBezTo>
                    <a:lnTo>
                      <a:pt x="47" y="16315"/>
                    </a:lnTo>
                    <a:cubicBezTo>
                      <a:pt x="47" y="7631"/>
                      <a:pt x="6979" y="666"/>
                      <a:pt x="15620" y="666"/>
                    </a:cubicBezTo>
                    <a:lnTo>
                      <a:pt x="64915" y="666"/>
                    </a:lnTo>
                    <a:cubicBezTo>
                      <a:pt x="73556" y="666"/>
                      <a:pt x="80574" y="7631"/>
                      <a:pt x="80574" y="16315"/>
                    </a:cubicBezTo>
                    <a:lnTo>
                      <a:pt x="80574" y="22593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DA36D232-FF19-8801-B405-A9A4A325BA0A}"/>
                  </a:ext>
                </a:extLst>
              </p:cNvPr>
              <p:cNvSpPr/>
              <p:nvPr/>
            </p:nvSpPr>
            <p:spPr>
              <a:xfrm>
                <a:off x="2160215" y="5383435"/>
                <a:ext cx="74024" cy="80829"/>
              </a:xfrm>
              <a:custGeom>
                <a:avLst/>
                <a:gdLst>
                  <a:gd name="connsiteX0" fmla="*/ 74071 w 74024"/>
                  <a:gd name="connsiteY0" fmla="*/ 15456 h 80829"/>
                  <a:gd name="connsiteX1" fmla="*/ 14939 w 74024"/>
                  <a:gd name="connsiteY1" fmla="*/ 15456 h 80829"/>
                  <a:gd name="connsiteX2" fmla="*/ 14939 w 74024"/>
                  <a:gd name="connsiteY2" fmla="*/ 33685 h 80829"/>
                  <a:gd name="connsiteX3" fmla="*/ 62604 w 74024"/>
                  <a:gd name="connsiteY3" fmla="*/ 33685 h 80829"/>
                  <a:gd name="connsiteX4" fmla="*/ 62604 w 74024"/>
                  <a:gd name="connsiteY4" fmla="*/ 48475 h 80829"/>
                  <a:gd name="connsiteX5" fmla="*/ 14939 w 74024"/>
                  <a:gd name="connsiteY5" fmla="*/ 48475 h 80829"/>
                  <a:gd name="connsiteX6" fmla="*/ 14939 w 74024"/>
                  <a:gd name="connsiteY6" fmla="*/ 66705 h 80829"/>
                  <a:gd name="connsiteX7" fmla="*/ 74071 w 74024"/>
                  <a:gd name="connsiteY7" fmla="*/ 66705 h 80829"/>
                  <a:gd name="connsiteX8" fmla="*/ 74071 w 74024"/>
                  <a:gd name="connsiteY8" fmla="*/ 81495 h 80829"/>
                  <a:gd name="connsiteX9" fmla="*/ 47 w 74024"/>
                  <a:gd name="connsiteY9" fmla="*/ 81495 h 80829"/>
                  <a:gd name="connsiteX10" fmla="*/ 47 w 74024"/>
                  <a:gd name="connsiteY10" fmla="*/ 666 h 80829"/>
                  <a:gd name="connsiteX11" fmla="*/ 74071 w 74024"/>
                  <a:gd name="connsiteY11" fmla="*/ 666 h 80829"/>
                  <a:gd name="connsiteX12" fmla="*/ 74071 w 74024"/>
                  <a:gd name="connsiteY12" fmla="*/ 15456 h 80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024" h="80829">
                    <a:moveTo>
                      <a:pt x="74071" y="15456"/>
                    </a:moveTo>
                    <a:lnTo>
                      <a:pt x="14939" y="15456"/>
                    </a:lnTo>
                    <a:lnTo>
                      <a:pt x="14939" y="33685"/>
                    </a:lnTo>
                    <a:lnTo>
                      <a:pt x="62604" y="33685"/>
                    </a:lnTo>
                    <a:lnTo>
                      <a:pt x="62604" y="48475"/>
                    </a:lnTo>
                    <a:lnTo>
                      <a:pt x="14939" y="48475"/>
                    </a:lnTo>
                    <a:lnTo>
                      <a:pt x="14939" y="66705"/>
                    </a:lnTo>
                    <a:lnTo>
                      <a:pt x="74071" y="66705"/>
                    </a:lnTo>
                    <a:lnTo>
                      <a:pt x="74071" y="81495"/>
                    </a:lnTo>
                    <a:lnTo>
                      <a:pt x="47" y="81495"/>
                    </a:lnTo>
                    <a:lnTo>
                      <a:pt x="47" y="666"/>
                    </a:lnTo>
                    <a:lnTo>
                      <a:pt x="74071" y="666"/>
                    </a:lnTo>
                    <a:lnTo>
                      <a:pt x="74071" y="1545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8" name="Vrije vorm: vorm 17">
                <a:extLst>
                  <a:ext uri="{FF2B5EF4-FFF2-40B4-BE49-F238E27FC236}">
                    <a16:creationId xmlns:a16="http://schemas.microsoft.com/office/drawing/2014/main" id="{D637E60E-523F-235B-B6A6-0B74BEA79E76}"/>
                  </a:ext>
                </a:extLst>
              </p:cNvPr>
              <p:cNvSpPr/>
              <p:nvPr/>
            </p:nvSpPr>
            <p:spPr>
              <a:xfrm>
                <a:off x="2277372" y="5383435"/>
                <a:ext cx="80526" cy="80915"/>
              </a:xfrm>
              <a:custGeom>
                <a:avLst/>
                <a:gdLst>
                  <a:gd name="connsiteX0" fmla="*/ 65685 w 80526"/>
                  <a:gd name="connsiteY0" fmla="*/ 666 h 80915"/>
                  <a:gd name="connsiteX1" fmla="*/ 80574 w 80526"/>
                  <a:gd name="connsiteY1" fmla="*/ 666 h 80915"/>
                  <a:gd name="connsiteX2" fmla="*/ 80574 w 80526"/>
                  <a:gd name="connsiteY2" fmla="*/ 81581 h 80915"/>
                  <a:gd name="connsiteX3" fmla="*/ 64485 w 80526"/>
                  <a:gd name="connsiteY3" fmla="*/ 81581 h 80915"/>
                  <a:gd name="connsiteX4" fmla="*/ 14850 w 80526"/>
                  <a:gd name="connsiteY4" fmla="*/ 22249 h 80915"/>
                  <a:gd name="connsiteX5" fmla="*/ 14850 w 80526"/>
                  <a:gd name="connsiteY5" fmla="*/ 81581 h 80915"/>
                  <a:gd name="connsiteX6" fmla="*/ 47 w 80526"/>
                  <a:gd name="connsiteY6" fmla="*/ 81581 h 80915"/>
                  <a:gd name="connsiteX7" fmla="*/ 47 w 80526"/>
                  <a:gd name="connsiteY7" fmla="*/ 666 h 80915"/>
                  <a:gd name="connsiteX8" fmla="*/ 16136 w 80526"/>
                  <a:gd name="connsiteY8" fmla="*/ 666 h 80915"/>
                  <a:gd name="connsiteX9" fmla="*/ 65685 w 80526"/>
                  <a:gd name="connsiteY9" fmla="*/ 59997 h 80915"/>
                  <a:gd name="connsiteX10" fmla="*/ 65685 w 80526"/>
                  <a:gd name="connsiteY10" fmla="*/ 666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526" h="80915">
                    <a:moveTo>
                      <a:pt x="65685" y="666"/>
                    </a:moveTo>
                    <a:lnTo>
                      <a:pt x="80574" y="666"/>
                    </a:lnTo>
                    <a:lnTo>
                      <a:pt x="80574" y="81581"/>
                    </a:lnTo>
                    <a:lnTo>
                      <a:pt x="64485" y="81581"/>
                    </a:lnTo>
                    <a:lnTo>
                      <a:pt x="14850" y="22249"/>
                    </a:lnTo>
                    <a:lnTo>
                      <a:pt x="14850" y="81581"/>
                    </a:lnTo>
                    <a:lnTo>
                      <a:pt x="47" y="81581"/>
                    </a:lnTo>
                    <a:lnTo>
                      <a:pt x="47" y="666"/>
                    </a:lnTo>
                    <a:lnTo>
                      <a:pt x="16136" y="666"/>
                    </a:lnTo>
                    <a:lnTo>
                      <a:pt x="65685" y="59997"/>
                    </a:lnTo>
                    <a:lnTo>
                      <a:pt x="6568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19" name="Vrije vorm: vorm 18">
                <a:extLst>
                  <a:ext uri="{FF2B5EF4-FFF2-40B4-BE49-F238E27FC236}">
                    <a16:creationId xmlns:a16="http://schemas.microsoft.com/office/drawing/2014/main" id="{1674ABB0-86BD-7346-2C53-41C5E40D97EE}"/>
                  </a:ext>
                </a:extLst>
              </p:cNvPr>
              <p:cNvSpPr/>
              <p:nvPr/>
            </p:nvSpPr>
            <p:spPr>
              <a:xfrm>
                <a:off x="1345692" y="5383348"/>
                <a:ext cx="101921" cy="80915"/>
              </a:xfrm>
              <a:custGeom>
                <a:avLst/>
                <a:gdLst>
                  <a:gd name="connsiteX0" fmla="*/ 78864 w 101921"/>
                  <a:gd name="connsiteY0" fmla="*/ 16315 h 80915"/>
                  <a:gd name="connsiteX1" fmla="*/ 63288 w 101921"/>
                  <a:gd name="connsiteY1" fmla="*/ 666 h 80915"/>
                  <a:gd name="connsiteX2" fmla="*/ 38985 w 101921"/>
                  <a:gd name="connsiteY2" fmla="*/ 666 h 80915"/>
                  <a:gd name="connsiteX3" fmla="*/ 23409 w 101921"/>
                  <a:gd name="connsiteY3" fmla="*/ 16315 h 80915"/>
                  <a:gd name="connsiteX4" fmla="*/ 47 w 101921"/>
                  <a:gd name="connsiteY4" fmla="*/ 81581 h 80915"/>
                  <a:gd name="connsiteX5" fmla="*/ 15280 w 101921"/>
                  <a:gd name="connsiteY5" fmla="*/ 81581 h 80915"/>
                  <a:gd name="connsiteX6" fmla="*/ 25035 w 101921"/>
                  <a:gd name="connsiteY6" fmla="*/ 54408 h 80915"/>
                  <a:gd name="connsiteX7" fmla="*/ 77152 w 101921"/>
                  <a:gd name="connsiteY7" fmla="*/ 54408 h 80915"/>
                  <a:gd name="connsiteX8" fmla="*/ 86993 w 101921"/>
                  <a:gd name="connsiteY8" fmla="*/ 81581 h 80915"/>
                  <a:gd name="connsiteX9" fmla="*/ 101968 w 101921"/>
                  <a:gd name="connsiteY9" fmla="*/ 81581 h 80915"/>
                  <a:gd name="connsiteX10" fmla="*/ 78607 w 101921"/>
                  <a:gd name="connsiteY10" fmla="*/ 16315 h 80915"/>
                  <a:gd name="connsiteX11" fmla="*/ 30255 w 101921"/>
                  <a:gd name="connsiteY11" fmla="*/ 39618 h 80915"/>
                  <a:gd name="connsiteX12" fmla="*/ 38300 w 101921"/>
                  <a:gd name="connsiteY12" fmla="*/ 16401 h 80915"/>
                  <a:gd name="connsiteX13" fmla="*/ 39071 w 101921"/>
                  <a:gd name="connsiteY13" fmla="*/ 15628 h 80915"/>
                  <a:gd name="connsiteX14" fmla="*/ 63546 w 101921"/>
                  <a:gd name="connsiteY14" fmla="*/ 15628 h 80915"/>
                  <a:gd name="connsiteX15" fmla="*/ 64316 w 101921"/>
                  <a:gd name="connsiteY15" fmla="*/ 16401 h 80915"/>
                  <a:gd name="connsiteX16" fmla="*/ 72359 w 101921"/>
                  <a:gd name="connsiteY16" fmla="*/ 39618 h 80915"/>
                  <a:gd name="connsiteX17" fmla="*/ 30255 w 101921"/>
                  <a:gd name="connsiteY17" fmla="*/ 39618 h 80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1921" h="80915">
                    <a:moveTo>
                      <a:pt x="78864" y="16315"/>
                    </a:moveTo>
                    <a:cubicBezTo>
                      <a:pt x="75612" y="6771"/>
                      <a:pt x="71932" y="666"/>
                      <a:pt x="63288" y="666"/>
                    </a:cubicBezTo>
                    <a:lnTo>
                      <a:pt x="38985" y="666"/>
                    </a:lnTo>
                    <a:cubicBezTo>
                      <a:pt x="30426" y="666"/>
                      <a:pt x="26661" y="6771"/>
                      <a:pt x="23409" y="16315"/>
                    </a:cubicBezTo>
                    <a:lnTo>
                      <a:pt x="47" y="81581"/>
                    </a:lnTo>
                    <a:lnTo>
                      <a:pt x="15280" y="81581"/>
                    </a:lnTo>
                    <a:lnTo>
                      <a:pt x="25035" y="54408"/>
                    </a:lnTo>
                    <a:lnTo>
                      <a:pt x="77152" y="54408"/>
                    </a:lnTo>
                    <a:lnTo>
                      <a:pt x="86993" y="81581"/>
                    </a:lnTo>
                    <a:lnTo>
                      <a:pt x="101968" y="81581"/>
                    </a:lnTo>
                    <a:lnTo>
                      <a:pt x="78607" y="16315"/>
                    </a:lnTo>
                    <a:close/>
                    <a:moveTo>
                      <a:pt x="30255" y="39618"/>
                    </a:moveTo>
                    <a:lnTo>
                      <a:pt x="38300" y="16401"/>
                    </a:lnTo>
                    <a:cubicBezTo>
                      <a:pt x="38472" y="15886"/>
                      <a:pt x="38641" y="15628"/>
                      <a:pt x="39071" y="15628"/>
                    </a:cubicBezTo>
                    <a:lnTo>
                      <a:pt x="63546" y="15628"/>
                    </a:lnTo>
                    <a:cubicBezTo>
                      <a:pt x="63973" y="15628"/>
                      <a:pt x="64058" y="15800"/>
                      <a:pt x="64316" y="16401"/>
                    </a:cubicBezTo>
                    <a:lnTo>
                      <a:pt x="72359" y="39618"/>
                    </a:lnTo>
                    <a:lnTo>
                      <a:pt x="30255" y="39618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0" name="Vrije vorm: vorm 19">
                <a:extLst>
                  <a:ext uri="{FF2B5EF4-FFF2-40B4-BE49-F238E27FC236}">
                    <a16:creationId xmlns:a16="http://schemas.microsoft.com/office/drawing/2014/main" id="{D7929D32-1E0B-41C0-46BF-F52706339BC1}"/>
                  </a:ext>
                </a:extLst>
              </p:cNvPr>
              <p:cNvSpPr/>
              <p:nvPr/>
            </p:nvSpPr>
            <p:spPr>
              <a:xfrm>
                <a:off x="1209025" y="5528067"/>
                <a:ext cx="47667" cy="47895"/>
              </a:xfrm>
              <a:custGeom>
                <a:avLst/>
                <a:gdLst>
                  <a:gd name="connsiteX0" fmla="*/ 40525 w 47667"/>
                  <a:gd name="connsiteY0" fmla="*/ 666 h 47895"/>
                  <a:gd name="connsiteX1" fmla="*/ 47715 w 47667"/>
                  <a:gd name="connsiteY1" fmla="*/ 666 h 47895"/>
                  <a:gd name="connsiteX2" fmla="*/ 47715 w 47667"/>
                  <a:gd name="connsiteY2" fmla="*/ 39876 h 47895"/>
                  <a:gd name="connsiteX3" fmla="*/ 39071 w 47667"/>
                  <a:gd name="connsiteY3" fmla="*/ 48561 h 47895"/>
                  <a:gd name="connsiteX4" fmla="*/ 8605 w 47667"/>
                  <a:gd name="connsiteY4" fmla="*/ 48561 h 47895"/>
                  <a:gd name="connsiteX5" fmla="*/ 47 w 47667"/>
                  <a:gd name="connsiteY5" fmla="*/ 39876 h 47895"/>
                  <a:gd name="connsiteX6" fmla="*/ 47 w 47667"/>
                  <a:gd name="connsiteY6" fmla="*/ 666 h 47895"/>
                  <a:gd name="connsiteX7" fmla="*/ 7151 w 47667"/>
                  <a:gd name="connsiteY7" fmla="*/ 666 h 47895"/>
                  <a:gd name="connsiteX8" fmla="*/ 7151 w 47667"/>
                  <a:gd name="connsiteY8" fmla="*/ 39876 h 47895"/>
                  <a:gd name="connsiteX9" fmla="*/ 8605 w 47667"/>
                  <a:gd name="connsiteY9" fmla="*/ 41338 h 47895"/>
                  <a:gd name="connsiteX10" fmla="*/ 39071 w 47667"/>
                  <a:gd name="connsiteY10" fmla="*/ 41338 h 47895"/>
                  <a:gd name="connsiteX11" fmla="*/ 40525 w 47667"/>
                  <a:gd name="connsiteY11" fmla="*/ 39876 h 47895"/>
                  <a:gd name="connsiteX12" fmla="*/ 40525 w 47667"/>
                  <a:gd name="connsiteY12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667" h="47895">
                    <a:moveTo>
                      <a:pt x="40525" y="666"/>
                    </a:moveTo>
                    <a:lnTo>
                      <a:pt x="47715" y="666"/>
                    </a:lnTo>
                    <a:lnTo>
                      <a:pt x="47715" y="39876"/>
                    </a:lnTo>
                    <a:cubicBezTo>
                      <a:pt x="47715" y="44692"/>
                      <a:pt x="43864" y="48561"/>
                      <a:pt x="39071" y="48561"/>
                    </a:cubicBezTo>
                    <a:lnTo>
                      <a:pt x="8605" y="48561"/>
                    </a:lnTo>
                    <a:cubicBezTo>
                      <a:pt x="3812" y="48561"/>
                      <a:pt x="47" y="44692"/>
                      <a:pt x="47" y="39876"/>
                    </a:cubicBezTo>
                    <a:lnTo>
                      <a:pt x="47" y="666"/>
                    </a:lnTo>
                    <a:lnTo>
                      <a:pt x="7151" y="666"/>
                    </a:lnTo>
                    <a:lnTo>
                      <a:pt x="7151" y="39876"/>
                    </a:lnTo>
                    <a:cubicBezTo>
                      <a:pt x="7151" y="40650"/>
                      <a:pt x="7835" y="41338"/>
                      <a:pt x="8605" y="41338"/>
                    </a:cubicBezTo>
                    <a:lnTo>
                      <a:pt x="39071" y="41338"/>
                    </a:lnTo>
                    <a:cubicBezTo>
                      <a:pt x="39841" y="41338"/>
                      <a:pt x="40525" y="40650"/>
                      <a:pt x="40525" y="39876"/>
                    </a:cubicBezTo>
                    <a:lnTo>
                      <a:pt x="4052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1" name="Vrije vorm: vorm 20">
                <a:extLst>
                  <a:ext uri="{FF2B5EF4-FFF2-40B4-BE49-F238E27FC236}">
                    <a16:creationId xmlns:a16="http://schemas.microsoft.com/office/drawing/2014/main" id="{4CE3F77D-A266-F916-E0F5-9FCCFEFF03C4}"/>
                  </a:ext>
                </a:extLst>
              </p:cNvPr>
              <p:cNvSpPr/>
              <p:nvPr/>
            </p:nvSpPr>
            <p:spPr>
              <a:xfrm>
                <a:off x="1274236" y="5528067"/>
                <a:ext cx="47665" cy="47895"/>
              </a:xfrm>
              <a:custGeom>
                <a:avLst/>
                <a:gdLst>
                  <a:gd name="connsiteX0" fmla="*/ 40608 w 47665"/>
                  <a:gd name="connsiteY0" fmla="*/ 666 h 47895"/>
                  <a:gd name="connsiteX1" fmla="*/ 47712 w 47665"/>
                  <a:gd name="connsiteY1" fmla="*/ 666 h 47895"/>
                  <a:gd name="connsiteX2" fmla="*/ 47712 w 47665"/>
                  <a:gd name="connsiteY2" fmla="*/ 48561 h 47895"/>
                  <a:gd name="connsiteX3" fmla="*/ 39240 w 47665"/>
                  <a:gd name="connsiteY3" fmla="*/ 48561 h 47895"/>
                  <a:gd name="connsiteX4" fmla="*/ 7234 w 47665"/>
                  <a:gd name="connsiteY4" fmla="*/ 10296 h 47895"/>
                  <a:gd name="connsiteX5" fmla="*/ 7234 w 47665"/>
                  <a:gd name="connsiteY5" fmla="*/ 48561 h 47895"/>
                  <a:gd name="connsiteX6" fmla="*/ 47 w 47665"/>
                  <a:gd name="connsiteY6" fmla="*/ 48561 h 47895"/>
                  <a:gd name="connsiteX7" fmla="*/ 47 w 47665"/>
                  <a:gd name="connsiteY7" fmla="*/ 666 h 47895"/>
                  <a:gd name="connsiteX8" fmla="*/ 8517 w 47665"/>
                  <a:gd name="connsiteY8" fmla="*/ 666 h 47895"/>
                  <a:gd name="connsiteX9" fmla="*/ 40525 w 47665"/>
                  <a:gd name="connsiteY9" fmla="*/ 38931 h 47895"/>
                  <a:gd name="connsiteX10" fmla="*/ 40525 w 47665"/>
                  <a:gd name="connsiteY10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665" h="47895">
                    <a:moveTo>
                      <a:pt x="40608" y="666"/>
                    </a:moveTo>
                    <a:lnTo>
                      <a:pt x="47712" y="666"/>
                    </a:lnTo>
                    <a:lnTo>
                      <a:pt x="47712" y="48561"/>
                    </a:lnTo>
                    <a:lnTo>
                      <a:pt x="39240" y="48561"/>
                    </a:lnTo>
                    <a:lnTo>
                      <a:pt x="7234" y="10296"/>
                    </a:lnTo>
                    <a:lnTo>
                      <a:pt x="7234" y="48561"/>
                    </a:lnTo>
                    <a:lnTo>
                      <a:pt x="47" y="48561"/>
                    </a:lnTo>
                    <a:lnTo>
                      <a:pt x="47" y="666"/>
                    </a:lnTo>
                    <a:lnTo>
                      <a:pt x="8517" y="666"/>
                    </a:lnTo>
                    <a:lnTo>
                      <a:pt x="40525" y="38931"/>
                    </a:lnTo>
                    <a:lnTo>
                      <a:pt x="4052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2" name="Vrije vorm: vorm 21">
                <a:extLst>
                  <a:ext uri="{FF2B5EF4-FFF2-40B4-BE49-F238E27FC236}">
                    <a16:creationId xmlns:a16="http://schemas.microsoft.com/office/drawing/2014/main" id="{1AE35327-51CE-FD52-A255-7EB265106A57}"/>
                  </a:ext>
                </a:extLst>
              </p:cNvPr>
              <p:cNvSpPr/>
              <p:nvPr/>
            </p:nvSpPr>
            <p:spPr>
              <a:xfrm>
                <a:off x="1339788" y="5528067"/>
                <a:ext cx="7101" cy="47895"/>
              </a:xfrm>
              <a:custGeom>
                <a:avLst/>
                <a:gdLst>
                  <a:gd name="connsiteX0" fmla="*/ 47 w 7101"/>
                  <a:gd name="connsiteY0" fmla="*/ 666 h 47895"/>
                  <a:gd name="connsiteX1" fmla="*/ 7148 w 7101"/>
                  <a:gd name="connsiteY1" fmla="*/ 666 h 47895"/>
                  <a:gd name="connsiteX2" fmla="*/ 7148 w 7101"/>
                  <a:gd name="connsiteY2" fmla="*/ 48561 h 47895"/>
                  <a:gd name="connsiteX3" fmla="*/ 47 w 7101"/>
                  <a:gd name="connsiteY3" fmla="*/ 48561 h 47895"/>
                  <a:gd name="connsiteX4" fmla="*/ 47 w 7101"/>
                  <a:gd name="connsiteY4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01" h="47895">
                    <a:moveTo>
                      <a:pt x="47" y="666"/>
                    </a:moveTo>
                    <a:lnTo>
                      <a:pt x="7148" y="666"/>
                    </a:lnTo>
                    <a:lnTo>
                      <a:pt x="7148" y="48561"/>
                    </a:lnTo>
                    <a:lnTo>
                      <a:pt x="47" y="48561"/>
                    </a:lnTo>
                    <a:lnTo>
                      <a:pt x="47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3" name="Vrije vorm: vorm 22">
                <a:extLst>
                  <a:ext uri="{FF2B5EF4-FFF2-40B4-BE49-F238E27FC236}">
                    <a16:creationId xmlns:a16="http://schemas.microsoft.com/office/drawing/2014/main" id="{4E6A6FCB-D575-8987-1FC4-451A6FF6AD8A}"/>
                  </a:ext>
                </a:extLst>
              </p:cNvPr>
              <p:cNvSpPr/>
              <p:nvPr/>
            </p:nvSpPr>
            <p:spPr>
              <a:xfrm>
                <a:off x="1354934" y="5528067"/>
                <a:ext cx="62127" cy="47895"/>
              </a:xfrm>
              <a:custGeom>
                <a:avLst/>
                <a:gdLst>
                  <a:gd name="connsiteX0" fmla="*/ 53960 w 62127"/>
                  <a:gd name="connsiteY0" fmla="*/ 666 h 47895"/>
                  <a:gd name="connsiteX1" fmla="*/ 62174 w 62127"/>
                  <a:gd name="connsiteY1" fmla="*/ 666 h 47895"/>
                  <a:gd name="connsiteX2" fmla="*/ 34704 w 62127"/>
                  <a:gd name="connsiteY2" fmla="*/ 48561 h 47895"/>
                  <a:gd name="connsiteX3" fmla="*/ 27603 w 62127"/>
                  <a:gd name="connsiteY3" fmla="*/ 48561 h 47895"/>
                  <a:gd name="connsiteX4" fmla="*/ 47 w 62127"/>
                  <a:gd name="connsiteY4" fmla="*/ 666 h 47895"/>
                  <a:gd name="connsiteX5" fmla="*/ 8348 w 62127"/>
                  <a:gd name="connsiteY5" fmla="*/ 666 h 47895"/>
                  <a:gd name="connsiteX6" fmla="*/ 31197 w 62127"/>
                  <a:gd name="connsiteY6" fmla="*/ 40392 h 47895"/>
                  <a:gd name="connsiteX7" fmla="*/ 54046 w 62127"/>
                  <a:gd name="connsiteY7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127" h="47895">
                    <a:moveTo>
                      <a:pt x="53960" y="666"/>
                    </a:moveTo>
                    <a:lnTo>
                      <a:pt x="62174" y="666"/>
                    </a:lnTo>
                    <a:lnTo>
                      <a:pt x="34704" y="48561"/>
                    </a:lnTo>
                    <a:lnTo>
                      <a:pt x="27603" y="48561"/>
                    </a:lnTo>
                    <a:lnTo>
                      <a:pt x="47" y="666"/>
                    </a:lnTo>
                    <a:lnTo>
                      <a:pt x="8348" y="666"/>
                    </a:lnTo>
                    <a:lnTo>
                      <a:pt x="31197" y="40392"/>
                    </a:lnTo>
                    <a:lnTo>
                      <a:pt x="54046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4" name="Vrije vorm: vorm 23">
                <a:extLst>
                  <a:ext uri="{FF2B5EF4-FFF2-40B4-BE49-F238E27FC236}">
                    <a16:creationId xmlns:a16="http://schemas.microsoft.com/office/drawing/2014/main" id="{6D20F705-9884-1B71-1C0F-CCFA2686464B}"/>
                  </a:ext>
                </a:extLst>
              </p:cNvPr>
              <p:cNvSpPr/>
              <p:nvPr/>
            </p:nvSpPr>
            <p:spPr>
              <a:xfrm>
                <a:off x="1423653" y="5528067"/>
                <a:ext cx="43644" cy="47895"/>
              </a:xfrm>
              <a:custGeom>
                <a:avLst/>
                <a:gdLst>
                  <a:gd name="connsiteX0" fmla="*/ 43692 w 43644"/>
                  <a:gd name="connsiteY0" fmla="*/ 7803 h 47895"/>
                  <a:gd name="connsiteX1" fmla="*/ 7148 w 43644"/>
                  <a:gd name="connsiteY1" fmla="*/ 7803 h 47895"/>
                  <a:gd name="connsiteX2" fmla="*/ 7148 w 43644"/>
                  <a:gd name="connsiteY2" fmla="*/ 20959 h 47895"/>
                  <a:gd name="connsiteX3" fmla="*/ 36502 w 43644"/>
                  <a:gd name="connsiteY3" fmla="*/ 20959 h 47895"/>
                  <a:gd name="connsiteX4" fmla="*/ 36502 w 43644"/>
                  <a:gd name="connsiteY4" fmla="*/ 28182 h 47895"/>
                  <a:gd name="connsiteX5" fmla="*/ 7148 w 43644"/>
                  <a:gd name="connsiteY5" fmla="*/ 28182 h 47895"/>
                  <a:gd name="connsiteX6" fmla="*/ 7148 w 43644"/>
                  <a:gd name="connsiteY6" fmla="*/ 41338 h 47895"/>
                  <a:gd name="connsiteX7" fmla="*/ 43692 w 43644"/>
                  <a:gd name="connsiteY7" fmla="*/ 41338 h 47895"/>
                  <a:gd name="connsiteX8" fmla="*/ 43692 w 43644"/>
                  <a:gd name="connsiteY8" fmla="*/ 48561 h 47895"/>
                  <a:gd name="connsiteX9" fmla="*/ 47 w 43644"/>
                  <a:gd name="connsiteY9" fmla="*/ 48561 h 47895"/>
                  <a:gd name="connsiteX10" fmla="*/ 47 w 43644"/>
                  <a:gd name="connsiteY10" fmla="*/ 666 h 47895"/>
                  <a:gd name="connsiteX11" fmla="*/ 43692 w 43644"/>
                  <a:gd name="connsiteY11" fmla="*/ 666 h 47895"/>
                  <a:gd name="connsiteX12" fmla="*/ 43692 w 43644"/>
                  <a:gd name="connsiteY12" fmla="*/ 7803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44" h="47895">
                    <a:moveTo>
                      <a:pt x="43692" y="7803"/>
                    </a:moveTo>
                    <a:lnTo>
                      <a:pt x="7148" y="7803"/>
                    </a:lnTo>
                    <a:lnTo>
                      <a:pt x="7148" y="20959"/>
                    </a:lnTo>
                    <a:lnTo>
                      <a:pt x="36502" y="20959"/>
                    </a:lnTo>
                    <a:lnTo>
                      <a:pt x="36502" y="28182"/>
                    </a:lnTo>
                    <a:lnTo>
                      <a:pt x="7148" y="28182"/>
                    </a:lnTo>
                    <a:lnTo>
                      <a:pt x="7148" y="41338"/>
                    </a:lnTo>
                    <a:lnTo>
                      <a:pt x="43692" y="41338"/>
                    </a:lnTo>
                    <a:lnTo>
                      <a:pt x="43692" y="48561"/>
                    </a:lnTo>
                    <a:lnTo>
                      <a:pt x="47" y="48561"/>
                    </a:lnTo>
                    <a:lnTo>
                      <a:pt x="47" y="666"/>
                    </a:lnTo>
                    <a:lnTo>
                      <a:pt x="43692" y="666"/>
                    </a:lnTo>
                    <a:lnTo>
                      <a:pt x="43692" y="7803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5" name="Vrije vorm: vorm 24">
                <a:extLst>
                  <a:ext uri="{FF2B5EF4-FFF2-40B4-BE49-F238E27FC236}">
                    <a16:creationId xmlns:a16="http://schemas.microsoft.com/office/drawing/2014/main" id="{65A82C67-97E8-0E2D-A8CE-3E694AC8A7DB}"/>
                  </a:ext>
                </a:extLst>
              </p:cNvPr>
              <p:cNvSpPr/>
              <p:nvPr/>
            </p:nvSpPr>
            <p:spPr>
              <a:xfrm>
                <a:off x="1484584" y="5528067"/>
                <a:ext cx="47579" cy="47895"/>
              </a:xfrm>
              <a:custGeom>
                <a:avLst/>
                <a:gdLst>
                  <a:gd name="connsiteX0" fmla="*/ 47543 w 47579"/>
                  <a:gd name="connsiteY0" fmla="*/ 22765 h 47895"/>
                  <a:gd name="connsiteX1" fmla="*/ 38985 w 47579"/>
                  <a:gd name="connsiteY1" fmla="*/ 31449 h 47895"/>
                  <a:gd name="connsiteX2" fmla="*/ 34192 w 47579"/>
                  <a:gd name="connsiteY2" fmla="*/ 31449 h 47895"/>
                  <a:gd name="connsiteX3" fmla="*/ 47626 w 47579"/>
                  <a:gd name="connsiteY3" fmla="*/ 47529 h 47895"/>
                  <a:gd name="connsiteX4" fmla="*/ 47626 w 47579"/>
                  <a:gd name="connsiteY4" fmla="*/ 48561 h 47895"/>
                  <a:gd name="connsiteX5" fmla="*/ 39157 w 47579"/>
                  <a:gd name="connsiteY5" fmla="*/ 48561 h 47895"/>
                  <a:gd name="connsiteX6" fmla="*/ 24863 w 47579"/>
                  <a:gd name="connsiteY6" fmla="*/ 31449 h 47895"/>
                  <a:gd name="connsiteX7" fmla="*/ 8605 w 47579"/>
                  <a:gd name="connsiteY7" fmla="*/ 31449 h 47895"/>
                  <a:gd name="connsiteX8" fmla="*/ 7151 w 47579"/>
                  <a:gd name="connsiteY8" fmla="*/ 31277 h 47895"/>
                  <a:gd name="connsiteX9" fmla="*/ 7151 w 47579"/>
                  <a:gd name="connsiteY9" fmla="*/ 48475 h 47895"/>
                  <a:gd name="connsiteX10" fmla="*/ 47 w 47579"/>
                  <a:gd name="connsiteY10" fmla="*/ 48475 h 47895"/>
                  <a:gd name="connsiteX11" fmla="*/ 47 w 47579"/>
                  <a:gd name="connsiteY11" fmla="*/ 666 h 47895"/>
                  <a:gd name="connsiteX12" fmla="*/ 39071 w 47579"/>
                  <a:gd name="connsiteY12" fmla="*/ 666 h 47895"/>
                  <a:gd name="connsiteX13" fmla="*/ 47626 w 47579"/>
                  <a:gd name="connsiteY13" fmla="*/ 9350 h 47895"/>
                  <a:gd name="connsiteX14" fmla="*/ 47626 w 47579"/>
                  <a:gd name="connsiteY14" fmla="*/ 22765 h 47895"/>
                  <a:gd name="connsiteX15" fmla="*/ 7065 w 47579"/>
                  <a:gd name="connsiteY15" fmla="*/ 7889 h 47895"/>
                  <a:gd name="connsiteX16" fmla="*/ 7065 w 47579"/>
                  <a:gd name="connsiteY16" fmla="*/ 24226 h 47895"/>
                  <a:gd name="connsiteX17" fmla="*/ 38985 w 47579"/>
                  <a:gd name="connsiteY17" fmla="*/ 24226 h 47895"/>
                  <a:gd name="connsiteX18" fmla="*/ 40439 w 47579"/>
                  <a:gd name="connsiteY18" fmla="*/ 22765 h 47895"/>
                  <a:gd name="connsiteX19" fmla="*/ 40439 w 47579"/>
                  <a:gd name="connsiteY19" fmla="*/ 9350 h 47895"/>
                  <a:gd name="connsiteX20" fmla="*/ 38985 w 47579"/>
                  <a:gd name="connsiteY20" fmla="*/ 7889 h 47895"/>
                  <a:gd name="connsiteX21" fmla="*/ 7065 w 47579"/>
                  <a:gd name="connsiteY21" fmla="*/ 7889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7579" h="47895">
                    <a:moveTo>
                      <a:pt x="47543" y="22765"/>
                    </a:moveTo>
                    <a:cubicBezTo>
                      <a:pt x="47543" y="27494"/>
                      <a:pt x="43692" y="31449"/>
                      <a:pt x="38985" y="31449"/>
                    </a:cubicBezTo>
                    <a:lnTo>
                      <a:pt x="34192" y="31449"/>
                    </a:lnTo>
                    <a:lnTo>
                      <a:pt x="47626" y="47529"/>
                    </a:lnTo>
                    <a:lnTo>
                      <a:pt x="47626" y="48561"/>
                    </a:lnTo>
                    <a:lnTo>
                      <a:pt x="39157" y="48561"/>
                    </a:lnTo>
                    <a:lnTo>
                      <a:pt x="24863" y="31449"/>
                    </a:lnTo>
                    <a:lnTo>
                      <a:pt x="8605" y="31449"/>
                    </a:lnTo>
                    <a:cubicBezTo>
                      <a:pt x="8090" y="31449"/>
                      <a:pt x="7577" y="31363"/>
                      <a:pt x="7151" y="31277"/>
                    </a:cubicBezTo>
                    <a:lnTo>
                      <a:pt x="7151" y="48475"/>
                    </a:lnTo>
                    <a:lnTo>
                      <a:pt x="47" y="48475"/>
                    </a:lnTo>
                    <a:lnTo>
                      <a:pt x="47" y="666"/>
                    </a:lnTo>
                    <a:lnTo>
                      <a:pt x="39071" y="666"/>
                    </a:lnTo>
                    <a:cubicBezTo>
                      <a:pt x="43861" y="666"/>
                      <a:pt x="47626" y="4621"/>
                      <a:pt x="47626" y="9350"/>
                    </a:cubicBezTo>
                    <a:lnTo>
                      <a:pt x="47626" y="22765"/>
                    </a:lnTo>
                    <a:close/>
                    <a:moveTo>
                      <a:pt x="7065" y="7889"/>
                    </a:moveTo>
                    <a:lnTo>
                      <a:pt x="7065" y="24226"/>
                    </a:lnTo>
                    <a:lnTo>
                      <a:pt x="38985" y="24226"/>
                    </a:lnTo>
                    <a:cubicBezTo>
                      <a:pt x="39755" y="24226"/>
                      <a:pt x="40439" y="23538"/>
                      <a:pt x="40439" y="22765"/>
                    </a:cubicBezTo>
                    <a:lnTo>
                      <a:pt x="40439" y="9350"/>
                    </a:lnTo>
                    <a:cubicBezTo>
                      <a:pt x="40439" y="8576"/>
                      <a:pt x="39755" y="7889"/>
                      <a:pt x="38985" y="7889"/>
                    </a:cubicBezTo>
                    <a:lnTo>
                      <a:pt x="7065" y="7889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6" name="Vrije vorm: vorm 25">
                <a:extLst>
                  <a:ext uri="{FF2B5EF4-FFF2-40B4-BE49-F238E27FC236}">
                    <a16:creationId xmlns:a16="http://schemas.microsoft.com/office/drawing/2014/main" id="{4513092C-2F42-9213-99BA-28B65859F2DF}"/>
                  </a:ext>
                </a:extLst>
              </p:cNvPr>
              <p:cNvSpPr/>
              <p:nvPr/>
            </p:nvSpPr>
            <p:spPr>
              <a:xfrm>
                <a:off x="1872676" y="5528067"/>
                <a:ext cx="47581" cy="47895"/>
              </a:xfrm>
              <a:custGeom>
                <a:avLst/>
                <a:gdLst>
                  <a:gd name="connsiteX0" fmla="*/ 47543 w 47581"/>
                  <a:gd name="connsiteY0" fmla="*/ 22765 h 47895"/>
                  <a:gd name="connsiteX1" fmla="*/ 38985 w 47581"/>
                  <a:gd name="connsiteY1" fmla="*/ 31449 h 47895"/>
                  <a:gd name="connsiteX2" fmla="*/ 34192 w 47581"/>
                  <a:gd name="connsiteY2" fmla="*/ 31449 h 47895"/>
                  <a:gd name="connsiteX3" fmla="*/ 47629 w 47581"/>
                  <a:gd name="connsiteY3" fmla="*/ 47529 h 47895"/>
                  <a:gd name="connsiteX4" fmla="*/ 47629 w 47581"/>
                  <a:gd name="connsiteY4" fmla="*/ 48561 h 47895"/>
                  <a:gd name="connsiteX5" fmla="*/ 39157 w 47581"/>
                  <a:gd name="connsiteY5" fmla="*/ 48561 h 47895"/>
                  <a:gd name="connsiteX6" fmla="*/ 24866 w 47581"/>
                  <a:gd name="connsiteY6" fmla="*/ 31449 h 47895"/>
                  <a:gd name="connsiteX7" fmla="*/ 8605 w 47581"/>
                  <a:gd name="connsiteY7" fmla="*/ 31449 h 47895"/>
                  <a:gd name="connsiteX8" fmla="*/ 7151 w 47581"/>
                  <a:gd name="connsiteY8" fmla="*/ 31277 h 47895"/>
                  <a:gd name="connsiteX9" fmla="*/ 7151 w 47581"/>
                  <a:gd name="connsiteY9" fmla="*/ 48475 h 47895"/>
                  <a:gd name="connsiteX10" fmla="*/ 47 w 47581"/>
                  <a:gd name="connsiteY10" fmla="*/ 48475 h 47895"/>
                  <a:gd name="connsiteX11" fmla="*/ 47 w 47581"/>
                  <a:gd name="connsiteY11" fmla="*/ 666 h 47895"/>
                  <a:gd name="connsiteX12" fmla="*/ 39071 w 47581"/>
                  <a:gd name="connsiteY12" fmla="*/ 666 h 47895"/>
                  <a:gd name="connsiteX13" fmla="*/ 47629 w 47581"/>
                  <a:gd name="connsiteY13" fmla="*/ 9350 h 47895"/>
                  <a:gd name="connsiteX14" fmla="*/ 47629 w 47581"/>
                  <a:gd name="connsiteY14" fmla="*/ 22765 h 47895"/>
                  <a:gd name="connsiteX15" fmla="*/ 7065 w 47581"/>
                  <a:gd name="connsiteY15" fmla="*/ 7889 h 47895"/>
                  <a:gd name="connsiteX16" fmla="*/ 7065 w 47581"/>
                  <a:gd name="connsiteY16" fmla="*/ 24226 h 47895"/>
                  <a:gd name="connsiteX17" fmla="*/ 38985 w 47581"/>
                  <a:gd name="connsiteY17" fmla="*/ 24226 h 47895"/>
                  <a:gd name="connsiteX18" fmla="*/ 40439 w 47581"/>
                  <a:gd name="connsiteY18" fmla="*/ 22765 h 47895"/>
                  <a:gd name="connsiteX19" fmla="*/ 40439 w 47581"/>
                  <a:gd name="connsiteY19" fmla="*/ 9350 h 47895"/>
                  <a:gd name="connsiteX20" fmla="*/ 38985 w 47581"/>
                  <a:gd name="connsiteY20" fmla="*/ 7889 h 47895"/>
                  <a:gd name="connsiteX21" fmla="*/ 7065 w 47581"/>
                  <a:gd name="connsiteY21" fmla="*/ 7889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7581" h="47895">
                    <a:moveTo>
                      <a:pt x="47543" y="22765"/>
                    </a:moveTo>
                    <a:cubicBezTo>
                      <a:pt x="47543" y="27494"/>
                      <a:pt x="43692" y="31449"/>
                      <a:pt x="38985" y="31449"/>
                    </a:cubicBezTo>
                    <a:lnTo>
                      <a:pt x="34192" y="31449"/>
                    </a:lnTo>
                    <a:lnTo>
                      <a:pt x="47629" y="47529"/>
                    </a:lnTo>
                    <a:lnTo>
                      <a:pt x="47629" y="48561"/>
                    </a:lnTo>
                    <a:lnTo>
                      <a:pt x="39157" y="48561"/>
                    </a:lnTo>
                    <a:lnTo>
                      <a:pt x="24866" y="31449"/>
                    </a:lnTo>
                    <a:lnTo>
                      <a:pt x="8605" y="31449"/>
                    </a:lnTo>
                    <a:cubicBezTo>
                      <a:pt x="8093" y="31449"/>
                      <a:pt x="7577" y="31363"/>
                      <a:pt x="7151" y="31277"/>
                    </a:cubicBezTo>
                    <a:lnTo>
                      <a:pt x="7151" y="48475"/>
                    </a:lnTo>
                    <a:lnTo>
                      <a:pt x="47" y="48475"/>
                    </a:lnTo>
                    <a:lnTo>
                      <a:pt x="47" y="666"/>
                    </a:lnTo>
                    <a:lnTo>
                      <a:pt x="39071" y="666"/>
                    </a:lnTo>
                    <a:cubicBezTo>
                      <a:pt x="43864" y="666"/>
                      <a:pt x="47629" y="4621"/>
                      <a:pt x="47629" y="9350"/>
                    </a:cubicBezTo>
                    <a:lnTo>
                      <a:pt x="47629" y="22765"/>
                    </a:lnTo>
                    <a:close/>
                    <a:moveTo>
                      <a:pt x="7065" y="7889"/>
                    </a:moveTo>
                    <a:lnTo>
                      <a:pt x="7065" y="24226"/>
                    </a:lnTo>
                    <a:lnTo>
                      <a:pt x="38985" y="24226"/>
                    </a:lnTo>
                    <a:cubicBezTo>
                      <a:pt x="39755" y="24226"/>
                      <a:pt x="40439" y="23538"/>
                      <a:pt x="40439" y="22765"/>
                    </a:cubicBezTo>
                    <a:lnTo>
                      <a:pt x="40439" y="9350"/>
                    </a:lnTo>
                    <a:cubicBezTo>
                      <a:pt x="40439" y="8576"/>
                      <a:pt x="39755" y="7889"/>
                      <a:pt x="38985" y="7889"/>
                    </a:cubicBezTo>
                    <a:lnTo>
                      <a:pt x="7065" y="7889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48345045-1610-B483-944A-E5851D568734}"/>
                  </a:ext>
                </a:extLst>
              </p:cNvPr>
              <p:cNvSpPr/>
              <p:nvPr/>
            </p:nvSpPr>
            <p:spPr>
              <a:xfrm>
                <a:off x="2183920" y="5528067"/>
                <a:ext cx="47667" cy="47895"/>
              </a:xfrm>
              <a:custGeom>
                <a:avLst/>
                <a:gdLst>
                  <a:gd name="connsiteX0" fmla="*/ 47629 w 47667"/>
                  <a:gd name="connsiteY0" fmla="*/ 22765 h 47895"/>
                  <a:gd name="connsiteX1" fmla="*/ 39071 w 47667"/>
                  <a:gd name="connsiteY1" fmla="*/ 31449 h 47895"/>
                  <a:gd name="connsiteX2" fmla="*/ 34277 w 47667"/>
                  <a:gd name="connsiteY2" fmla="*/ 31449 h 47895"/>
                  <a:gd name="connsiteX3" fmla="*/ 47715 w 47667"/>
                  <a:gd name="connsiteY3" fmla="*/ 47529 h 47895"/>
                  <a:gd name="connsiteX4" fmla="*/ 47715 w 47667"/>
                  <a:gd name="connsiteY4" fmla="*/ 48561 h 47895"/>
                  <a:gd name="connsiteX5" fmla="*/ 39242 w 47667"/>
                  <a:gd name="connsiteY5" fmla="*/ 48561 h 47895"/>
                  <a:gd name="connsiteX6" fmla="*/ 24952 w 47667"/>
                  <a:gd name="connsiteY6" fmla="*/ 31449 h 47895"/>
                  <a:gd name="connsiteX7" fmla="*/ 8691 w 47667"/>
                  <a:gd name="connsiteY7" fmla="*/ 31449 h 47895"/>
                  <a:gd name="connsiteX8" fmla="*/ 7237 w 47667"/>
                  <a:gd name="connsiteY8" fmla="*/ 31277 h 47895"/>
                  <a:gd name="connsiteX9" fmla="*/ 7237 w 47667"/>
                  <a:gd name="connsiteY9" fmla="*/ 48475 h 47895"/>
                  <a:gd name="connsiteX10" fmla="*/ 47 w 47667"/>
                  <a:gd name="connsiteY10" fmla="*/ 48475 h 47895"/>
                  <a:gd name="connsiteX11" fmla="*/ 47 w 47667"/>
                  <a:gd name="connsiteY11" fmla="*/ 666 h 47895"/>
                  <a:gd name="connsiteX12" fmla="*/ 39071 w 47667"/>
                  <a:gd name="connsiteY12" fmla="*/ 666 h 47895"/>
                  <a:gd name="connsiteX13" fmla="*/ 47629 w 47667"/>
                  <a:gd name="connsiteY13" fmla="*/ 9350 h 47895"/>
                  <a:gd name="connsiteX14" fmla="*/ 47629 w 47667"/>
                  <a:gd name="connsiteY14" fmla="*/ 22765 h 47895"/>
                  <a:gd name="connsiteX15" fmla="*/ 7151 w 47667"/>
                  <a:gd name="connsiteY15" fmla="*/ 7889 h 47895"/>
                  <a:gd name="connsiteX16" fmla="*/ 7151 w 47667"/>
                  <a:gd name="connsiteY16" fmla="*/ 24226 h 47895"/>
                  <a:gd name="connsiteX17" fmla="*/ 39071 w 47667"/>
                  <a:gd name="connsiteY17" fmla="*/ 24226 h 47895"/>
                  <a:gd name="connsiteX18" fmla="*/ 40525 w 47667"/>
                  <a:gd name="connsiteY18" fmla="*/ 22765 h 47895"/>
                  <a:gd name="connsiteX19" fmla="*/ 40525 w 47667"/>
                  <a:gd name="connsiteY19" fmla="*/ 9350 h 47895"/>
                  <a:gd name="connsiteX20" fmla="*/ 39071 w 47667"/>
                  <a:gd name="connsiteY20" fmla="*/ 7889 h 47895"/>
                  <a:gd name="connsiteX21" fmla="*/ 7151 w 47667"/>
                  <a:gd name="connsiteY21" fmla="*/ 7889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7667" h="47895">
                    <a:moveTo>
                      <a:pt x="47629" y="22765"/>
                    </a:moveTo>
                    <a:cubicBezTo>
                      <a:pt x="47629" y="27494"/>
                      <a:pt x="43778" y="31449"/>
                      <a:pt x="39071" y="31449"/>
                    </a:cubicBezTo>
                    <a:lnTo>
                      <a:pt x="34277" y="31449"/>
                    </a:lnTo>
                    <a:lnTo>
                      <a:pt x="47715" y="47529"/>
                    </a:lnTo>
                    <a:lnTo>
                      <a:pt x="47715" y="48561"/>
                    </a:lnTo>
                    <a:lnTo>
                      <a:pt x="39242" y="48561"/>
                    </a:lnTo>
                    <a:lnTo>
                      <a:pt x="24952" y="31449"/>
                    </a:lnTo>
                    <a:lnTo>
                      <a:pt x="8691" y="31449"/>
                    </a:lnTo>
                    <a:cubicBezTo>
                      <a:pt x="8179" y="31449"/>
                      <a:pt x="7663" y="31363"/>
                      <a:pt x="7237" y="31277"/>
                    </a:cubicBezTo>
                    <a:lnTo>
                      <a:pt x="7237" y="48475"/>
                    </a:lnTo>
                    <a:lnTo>
                      <a:pt x="47" y="48475"/>
                    </a:lnTo>
                    <a:lnTo>
                      <a:pt x="47" y="666"/>
                    </a:lnTo>
                    <a:lnTo>
                      <a:pt x="39071" y="666"/>
                    </a:lnTo>
                    <a:cubicBezTo>
                      <a:pt x="43864" y="666"/>
                      <a:pt x="47629" y="4621"/>
                      <a:pt x="47629" y="9350"/>
                    </a:cubicBezTo>
                    <a:lnTo>
                      <a:pt x="47629" y="22765"/>
                    </a:lnTo>
                    <a:close/>
                    <a:moveTo>
                      <a:pt x="7151" y="7889"/>
                    </a:moveTo>
                    <a:lnTo>
                      <a:pt x="7151" y="24226"/>
                    </a:lnTo>
                    <a:lnTo>
                      <a:pt x="39071" y="24226"/>
                    </a:lnTo>
                    <a:cubicBezTo>
                      <a:pt x="39841" y="24226"/>
                      <a:pt x="40525" y="23538"/>
                      <a:pt x="40525" y="22765"/>
                    </a:cubicBezTo>
                    <a:lnTo>
                      <a:pt x="40525" y="9350"/>
                    </a:lnTo>
                    <a:cubicBezTo>
                      <a:pt x="40525" y="8576"/>
                      <a:pt x="39841" y="7889"/>
                      <a:pt x="39071" y="7889"/>
                    </a:cubicBezTo>
                    <a:lnTo>
                      <a:pt x="7151" y="7889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5C11B645-89AA-2623-CDFF-1DD059F1B0F0}"/>
                  </a:ext>
                </a:extLst>
              </p:cNvPr>
              <p:cNvSpPr/>
              <p:nvPr/>
            </p:nvSpPr>
            <p:spPr>
              <a:xfrm>
                <a:off x="1549108" y="5528067"/>
                <a:ext cx="47581" cy="47895"/>
              </a:xfrm>
              <a:custGeom>
                <a:avLst/>
                <a:gdLst>
                  <a:gd name="connsiteX0" fmla="*/ 47629 w 47581"/>
                  <a:gd name="connsiteY0" fmla="*/ 12102 h 47895"/>
                  <a:gd name="connsiteX1" fmla="*/ 40525 w 47581"/>
                  <a:gd name="connsiteY1" fmla="*/ 12102 h 47895"/>
                  <a:gd name="connsiteX2" fmla="*/ 40525 w 47581"/>
                  <a:gd name="connsiteY2" fmla="*/ 9264 h 47895"/>
                  <a:gd name="connsiteX3" fmla="*/ 39071 w 47581"/>
                  <a:gd name="connsiteY3" fmla="*/ 7803 h 47895"/>
                  <a:gd name="connsiteX4" fmla="*/ 8605 w 47581"/>
                  <a:gd name="connsiteY4" fmla="*/ 7803 h 47895"/>
                  <a:gd name="connsiteX5" fmla="*/ 7151 w 47581"/>
                  <a:gd name="connsiteY5" fmla="*/ 9264 h 47895"/>
                  <a:gd name="connsiteX6" fmla="*/ 7151 w 47581"/>
                  <a:gd name="connsiteY6" fmla="*/ 19497 h 47895"/>
                  <a:gd name="connsiteX7" fmla="*/ 8605 w 47581"/>
                  <a:gd name="connsiteY7" fmla="*/ 20959 h 47895"/>
                  <a:gd name="connsiteX8" fmla="*/ 39071 w 47581"/>
                  <a:gd name="connsiteY8" fmla="*/ 20959 h 47895"/>
                  <a:gd name="connsiteX9" fmla="*/ 47629 w 47581"/>
                  <a:gd name="connsiteY9" fmla="*/ 29644 h 47895"/>
                  <a:gd name="connsiteX10" fmla="*/ 47629 w 47581"/>
                  <a:gd name="connsiteY10" fmla="*/ 39876 h 47895"/>
                  <a:gd name="connsiteX11" fmla="*/ 39071 w 47581"/>
                  <a:gd name="connsiteY11" fmla="*/ 48561 h 47895"/>
                  <a:gd name="connsiteX12" fmla="*/ 8605 w 47581"/>
                  <a:gd name="connsiteY12" fmla="*/ 48561 h 47895"/>
                  <a:gd name="connsiteX13" fmla="*/ 47 w 47581"/>
                  <a:gd name="connsiteY13" fmla="*/ 39876 h 47895"/>
                  <a:gd name="connsiteX14" fmla="*/ 47 w 47581"/>
                  <a:gd name="connsiteY14" fmla="*/ 37125 h 47895"/>
                  <a:gd name="connsiteX15" fmla="*/ 7151 w 47581"/>
                  <a:gd name="connsiteY15" fmla="*/ 37125 h 47895"/>
                  <a:gd name="connsiteX16" fmla="*/ 7151 w 47581"/>
                  <a:gd name="connsiteY16" fmla="*/ 39876 h 47895"/>
                  <a:gd name="connsiteX17" fmla="*/ 8605 w 47581"/>
                  <a:gd name="connsiteY17" fmla="*/ 41338 h 47895"/>
                  <a:gd name="connsiteX18" fmla="*/ 39071 w 47581"/>
                  <a:gd name="connsiteY18" fmla="*/ 41338 h 47895"/>
                  <a:gd name="connsiteX19" fmla="*/ 40525 w 47581"/>
                  <a:gd name="connsiteY19" fmla="*/ 39876 h 47895"/>
                  <a:gd name="connsiteX20" fmla="*/ 40525 w 47581"/>
                  <a:gd name="connsiteY20" fmla="*/ 29644 h 47895"/>
                  <a:gd name="connsiteX21" fmla="*/ 39071 w 47581"/>
                  <a:gd name="connsiteY21" fmla="*/ 28182 h 47895"/>
                  <a:gd name="connsiteX22" fmla="*/ 8605 w 47581"/>
                  <a:gd name="connsiteY22" fmla="*/ 28182 h 47895"/>
                  <a:gd name="connsiteX23" fmla="*/ 47 w 47581"/>
                  <a:gd name="connsiteY23" fmla="*/ 19497 h 47895"/>
                  <a:gd name="connsiteX24" fmla="*/ 47 w 47581"/>
                  <a:gd name="connsiteY24" fmla="*/ 9264 h 47895"/>
                  <a:gd name="connsiteX25" fmla="*/ 8605 w 47581"/>
                  <a:gd name="connsiteY25" fmla="*/ 666 h 47895"/>
                  <a:gd name="connsiteX26" fmla="*/ 39071 w 47581"/>
                  <a:gd name="connsiteY26" fmla="*/ 666 h 47895"/>
                  <a:gd name="connsiteX27" fmla="*/ 47629 w 47581"/>
                  <a:gd name="connsiteY27" fmla="*/ 9264 h 47895"/>
                  <a:gd name="connsiteX28" fmla="*/ 47629 w 47581"/>
                  <a:gd name="connsiteY28" fmla="*/ 12102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7581" h="47895">
                    <a:moveTo>
                      <a:pt x="47629" y="12102"/>
                    </a:moveTo>
                    <a:lnTo>
                      <a:pt x="40525" y="12102"/>
                    </a:lnTo>
                    <a:lnTo>
                      <a:pt x="40525" y="9264"/>
                    </a:lnTo>
                    <a:cubicBezTo>
                      <a:pt x="40525" y="8491"/>
                      <a:pt x="39841" y="7803"/>
                      <a:pt x="39071" y="7803"/>
                    </a:cubicBezTo>
                    <a:lnTo>
                      <a:pt x="8605" y="7803"/>
                    </a:lnTo>
                    <a:cubicBezTo>
                      <a:pt x="7835" y="7803"/>
                      <a:pt x="7151" y="8491"/>
                      <a:pt x="7151" y="9264"/>
                    </a:cubicBezTo>
                    <a:lnTo>
                      <a:pt x="7151" y="19497"/>
                    </a:lnTo>
                    <a:cubicBezTo>
                      <a:pt x="7151" y="20271"/>
                      <a:pt x="7835" y="20959"/>
                      <a:pt x="8605" y="20959"/>
                    </a:cubicBezTo>
                    <a:lnTo>
                      <a:pt x="39071" y="20959"/>
                    </a:lnTo>
                    <a:cubicBezTo>
                      <a:pt x="43864" y="20959"/>
                      <a:pt x="47629" y="24828"/>
                      <a:pt x="47629" y="29644"/>
                    </a:cubicBezTo>
                    <a:lnTo>
                      <a:pt x="47629" y="39876"/>
                    </a:lnTo>
                    <a:cubicBezTo>
                      <a:pt x="47629" y="44692"/>
                      <a:pt x="43778" y="48561"/>
                      <a:pt x="39071" y="48561"/>
                    </a:cubicBezTo>
                    <a:lnTo>
                      <a:pt x="8605" y="48561"/>
                    </a:lnTo>
                    <a:cubicBezTo>
                      <a:pt x="3812" y="48561"/>
                      <a:pt x="47" y="44692"/>
                      <a:pt x="47" y="39876"/>
                    </a:cubicBezTo>
                    <a:lnTo>
                      <a:pt x="47" y="37125"/>
                    </a:lnTo>
                    <a:lnTo>
                      <a:pt x="7151" y="37125"/>
                    </a:lnTo>
                    <a:lnTo>
                      <a:pt x="7151" y="39876"/>
                    </a:lnTo>
                    <a:cubicBezTo>
                      <a:pt x="7151" y="40650"/>
                      <a:pt x="7835" y="41338"/>
                      <a:pt x="8605" y="41338"/>
                    </a:cubicBezTo>
                    <a:lnTo>
                      <a:pt x="39071" y="41338"/>
                    </a:lnTo>
                    <a:cubicBezTo>
                      <a:pt x="39841" y="41338"/>
                      <a:pt x="40525" y="40650"/>
                      <a:pt x="40525" y="39876"/>
                    </a:cubicBezTo>
                    <a:lnTo>
                      <a:pt x="40525" y="29644"/>
                    </a:lnTo>
                    <a:cubicBezTo>
                      <a:pt x="40525" y="28870"/>
                      <a:pt x="39841" y="28182"/>
                      <a:pt x="39071" y="28182"/>
                    </a:cubicBezTo>
                    <a:lnTo>
                      <a:pt x="8605" y="28182"/>
                    </a:lnTo>
                    <a:cubicBezTo>
                      <a:pt x="3812" y="28182"/>
                      <a:pt x="47" y="24312"/>
                      <a:pt x="47" y="19497"/>
                    </a:cubicBezTo>
                    <a:lnTo>
                      <a:pt x="47" y="9264"/>
                    </a:lnTo>
                    <a:cubicBezTo>
                      <a:pt x="47" y="4449"/>
                      <a:pt x="3898" y="666"/>
                      <a:pt x="8605" y="666"/>
                    </a:cubicBezTo>
                    <a:lnTo>
                      <a:pt x="39071" y="666"/>
                    </a:lnTo>
                    <a:cubicBezTo>
                      <a:pt x="43864" y="666"/>
                      <a:pt x="47629" y="4535"/>
                      <a:pt x="47629" y="9264"/>
                    </a:cubicBezTo>
                    <a:lnTo>
                      <a:pt x="47629" y="12102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29" name="Vrije vorm: vorm 28">
                <a:extLst>
                  <a:ext uri="{FF2B5EF4-FFF2-40B4-BE49-F238E27FC236}">
                    <a16:creationId xmlns:a16="http://schemas.microsoft.com/office/drawing/2014/main" id="{817DD7D3-9084-FE94-D33F-7D4E6CFF2489}"/>
                  </a:ext>
                </a:extLst>
              </p:cNvPr>
              <p:cNvSpPr/>
              <p:nvPr/>
            </p:nvSpPr>
            <p:spPr>
              <a:xfrm>
                <a:off x="1614233" y="5528067"/>
                <a:ext cx="7103" cy="47895"/>
              </a:xfrm>
              <a:custGeom>
                <a:avLst/>
                <a:gdLst>
                  <a:gd name="connsiteX0" fmla="*/ 47 w 7103"/>
                  <a:gd name="connsiteY0" fmla="*/ 666 h 47895"/>
                  <a:gd name="connsiteX1" fmla="*/ 7151 w 7103"/>
                  <a:gd name="connsiteY1" fmla="*/ 666 h 47895"/>
                  <a:gd name="connsiteX2" fmla="*/ 7151 w 7103"/>
                  <a:gd name="connsiteY2" fmla="*/ 48561 h 47895"/>
                  <a:gd name="connsiteX3" fmla="*/ 47 w 7103"/>
                  <a:gd name="connsiteY3" fmla="*/ 48561 h 47895"/>
                  <a:gd name="connsiteX4" fmla="*/ 47 w 7103"/>
                  <a:gd name="connsiteY4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03" h="47895">
                    <a:moveTo>
                      <a:pt x="47" y="666"/>
                    </a:moveTo>
                    <a:lnTo>
                      <a:pt x="7151" y="666"/>
                    </a:lnTo>
                    <a:lnTo>
                      <a:pt x="7151" y="48561"/>
                    </a:lnTo>
                    <a:lnTo>
                      <a:pt x="47" y="48561"/>
                    </a:lnTo>
                    <a:lnTo>
                      <a:pt x="47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0" name="Vrije vorm: vorm 29">
                <a:extLst>
                  <a:ext uri="{FF2B5EF4-FFF2-40B4-BE49-F238E27FC236}">
                    <a16:creationId xmlns:a16="http://schemas.microsoft.com/office/drawing/2014/main" id="{675908FA-07EB-340D-79EC-EB68B9800A6B}"/>
                  </a:ext>
                </a:extLst>
              </p:cNvPr>
              <p:cNvSpPr/>
              <p:nvPr/>
            </p:nvSpPr>
            <p:spPr>
              <a:xfrm>
                <a:off x="1633145" y="5528067"/>
                <a:ext cx="47667" cy="47809"/>
              </a:xfrm>
              <a:custGeom>
                <a:avLst/>
                <a:gdLst>
                  <a:gd name="connsiteX0" fmla="*/ 47629 w 47667"/>
                  <a:gd name="connsiteY0" fmla="*/ 666 h 47809"/>
                  <a:gd name="connsiteX1" fmla="*/ 47629 w 47667"/>
                  <a:gd name="connsiteY1" fmla="*/ 7803 h 47809"/>
                  <a:gd name="connsiteX2" fmla="*/ 27431 w 47667"/>
                  <a:gd name="connsiteY2" fmla="*/ 7803 h 47809"/>
                  <a:gd name="connsiteX3" fmla="*/ 27431 w 47667"/>
                  <a:gd name="connsiteY3" fmla="*/ 48475 h 47809"/>
                  <a:gd name="connsiteX4" fmla="*/ 20330 w 47667"/>
                  <a:gd name="connsiteY4" fmla="*/ 48475 h 47809"/>
                  <a:gd name="connsiteX5" fmla="*/ 20330 w 47667"/>
                  <a:gd name="connsiteY5" fmla="*/ 7803 h 47809"/>
                  <a:gd name="connsiteX6" fmla="*/ 47 w 47667"/>
                  <a:gd name="connsiteY6" fmla="*/ 7803 h 47809"/>
                  <a:gd name="connsiteX7" fmla="*/ 47 w 47667"/>
                  <a:gd name="connsiteY7" fmla="*/ 666 h 47809"/>
                  <a:gd name="connsiteX8" fmla="*/ 47715 w 47667"/>
                  <a:gd name="connsiteY8" fmla="*/ 666 h 47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67" h="47809">
                    <a:moveTo>
                      <a:pt x="47629" y="666"/>
                    </a:moveTo>
                    <a:lnTo>
                      <a:pt x="47629" y="7803"/>
                    </a:lnTo>
                    <a:lnTo>
                      <a:pt x="27431" y="7803"/>
                    </a:lnTo>
                    <a:lnTo>
                      <a:pt x="27431" y="48475"/>
                    </a:lnTo>
                    <a:lnTo>
                      <a:pt x="20330" y="48475"/>
                    </a:lnTo>
                    <a:lnTo>
                      <a:pt x="20330" y="7803"/>
                    </a:lnTo>
                    <a:lnTo>
                      <a:pt x="47" y="7803"/>
                    </a:lnTo>
                    <a:lnTo>
                      <a:pt x="47" y="666"/>
                    </a:lnTo>
                    <a:lnTo>
                      <a:pt x="47715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1" name="Vrije vorm: vorm 30">
                <a:extLst>
                  <a:ext uri="{FF2B5EF4-FFF2-40B4-BE49-F238E27FC236}">
                    <a16:creationId xmlns:a16="http://schemas.microsoft.com/office/drawing/2014/main" id="{45ABFF35-C9FE-6FBB-F961-25B2E95FD46D}"/>
                  </a:ext>
                </a:extLst>
              </p:cNvPr>
              <p:cNvSpPr/>
              <p:nvPr/>
            </p:nvSpPr>
            <p:spPr>
              <a:xfrm>
                <a:off x="1685689" y="5528067"/>
                <a:ext cx="51089" cy="47895"/>
              </a:xfrm>
              <a:custGeom>
                <a:avLst/>
                <a:gdLst>
                  <a:gd name="connsiteX0" fmla="*/ 51137 w 51089"/>
                  <a:gd name="connsiteY0" fmla="*/ 666 h 47895"/>
                  <a:gd name="connsiteX1" fmla="*/ 29144 w 51089"/>
                  <a:gd name="connsiteY1" fmla="*/ 30589 h 47895"/>
                  <a:gd name="connsiteX2" fmla="*/ 29144 w 51089"/>
                  <a:gd name="connsiteY2" fmla="*/ 48561 h 47895"/>
                  <a:gd name="connsiteX3" fmla="*/ 22040 w 51089"/>
                  <a:gd name="connsiteY3" fmla="*/ 48561 h 47895"/>
                  <a:gd name="connsiteX4" fmla="*/ 22040 w 51089"/>
                  <a:gd name="connsiteY4" fmla="*/ 30589 h 47895"/>
                  <a:gd name="connsiteX5" fmla="*/ 47 w 51089"/>
                  <a:gd name="connsiteY5" fmla="*/ 666 h 47895"/>
                  <a:gd name="connsiteX6" fmla="*/ 8434 w 51089"/>
                  <a:gd name="connsiteY6" fmla="*/ 666 h 47895"/>
                  <a:gd name="connsiteX7" fmla="*/ 25550 w 51089"/>
                  <a:gd name="connsiteY7" fmla="*/ 22507 h 47895"/>
                  <a:gd name="connsiteX8" fmla="*/ 42581 w 51089"/>
                  <a:gd name="connsiteY8" fmla="*/ 666 h 47895"/>
                  <a:gd name="connsiteX9" fmla="*/ 51051 w 51089"/>
                  <a:gd name="connsiteY9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1089" h="47895">
                    <a:moveTo>
                      <a:pt x="51137" y="666"/>
                    </a:moveTo>
                    <a:lnTo>
                      <a:pt x="29144" y="30589"/>
                    </a:lnTo>
                    <a:lnTo>
                      <a:pt x="29144" y="48561"/>
                    </a:lnTo>
                    <a:lnTo>
                      <a:pt x="22040" y="48561"/>
                    </a:lnTo>
                    <a:lnTo>
                      <a:pt x="22040" y="30589"/>
                    </a:lnTo>
                    <a:lnTo>
                      <a:pt x="47" y="666"/>
                    </a:lnTo>
                    <a:lnTo>
                      <a:pt x="8434" y="666"/>
                    </a:lnTo>
                    <a:lnTo>
                      <a:pt x="25550" y="22507"/>
                    </a:lnTo>
                    <a:lnTo>
                      <a:pt x="42581" y="666"/>
                    </a:lnTo>
                    <a:lnTo>
                      <a:pt x="51051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2" name="Vrije vorm: vorm 31">
                <a:extLst>
                  <a:ext uri="{FF2B5EF4-FFF2-40B4-BE49-F238E27FC236}">
                    <a16:creationId xmlns:a16="http://schemas.microsoft.com/office/drawing/2014/main" id="{0075CE1D-6BB8-930C-9D3F-57110FBD42EF}"/>
                  </a:ext>
                </a:extLst>
              </p:cNvPr>
              <p:cNvSpPr/>
              <p:nvPr/>
            </p:nvSpPr>
            <p:spPr>
              <a:xfrm>
                <a:off x="1937715" y="5528067"/>
                <a:ext cx="43644" cy="47895"/>
              </a:xfrm>
              <a:custGeom>
                <a:avLst/>
                <a:gdLst>
                  <a:gd name="connsiteX0" fmla="*/ 43692 w 43644"/>
                  <a:gd name="connsiteY0" fmla="*/ 7803 h 47895"/>
                  <a:gd name="connsiteX1" fmla="*/ 7151 w 43644"/>
                  <a:gd name="connsiteY1" fmla="*/ 7803 h 47895"/>
                  <a:gd name="connsiteX2" fmla="*/ 7151 w 43644"/>
                  <a:gd name="connsiteY2" fmla="*/ 20959 h 47895"/>
                  <a:gd name="connsiteX3" fmla="*/ 36502 w 43644"/>
                  <a:gd name="connsiteY3" fmla="*/ 20959 h 47895"/>
                  <a:gd name="connsiteX4" fmla="*/ 36502 w 43644"/>
                  <a:gd name="connsiteY4" fmla="*/ 28182 h 47895"/>
                  <a:gd name="connsiteX5" fmla="*/ 7151 w 43644"/>
                  <a:gd name="connsiteY5" fmla="*/ 28182 h 47895"/>
                  <a:gd name="connsiteX6" fmla="*/ 7151 w 43644"/>
                  <a:gd name="connsiteY6" fmla="*/ 41338 h 47895"/>
                  <a:gd name="connsiteX7" fmla="*/ 43692 w 43644"/>
                  <a:gd name="connsiteY7" fmla="*/ 41338 h 47895"/>
                  <a:gd name="connsiteX8" fmla="*/ 43692 w 43644"/>
                  <a:gd name="connsiteY8" fmla="*/ 48561 h 47895"/>
                  <a:gd name="connsiteX9" fmla="*/ 47 w 43644"/>
                  <a:gd name="connsiteY9" fmla="*/ 48561 h 47895"/>
                  <a:gd name="connsiteX10" fmla="*/ 47 w 43644"/>
                  <a:gd name="connsiteY10" fmla="*/ 666 h 47895"/>
                  <a:gd name="connsiteX11" fmla="*/ 43692 w 43644"/>
                  <a:gd name="connsiteY11" fmla="*/ 666 h 47895"/>
                  <a:gd name="connsiteX12" fmla="*/ 43692 w 43644"/>
                  <a:gd name="connsiteY12" fmla="*/ 7803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44" h="47895">
                    <a:moveTo>
                      <a:pt x="43692" y="7803"/>
                    </a:moveTo>
                    <a:lnTo>
                      <a:pt x="7151" y="7803"/>
                    </a:lnTo>
                    <a:lnTo>
                      <a:pt x="7151" y="20959"/>
                    </a:lnTo>
                    <a:lnTo>
                      <a:pt x="36502" y="20959"/>
                    </a:lnTo>
                    <a:lnTo>
                      <a:pt x="36502" y="28182"/>
                    </a:lnTo>
                    <a:lnTo>
                      <a:pt x="7151" y="28182"/>
                    </a:lnTo>
                    <a:lnTo>
                      <a:pt x="7151" y="41338"/>
                    </a:lnTo>
                    <a:lnTo>
                      <a:pt x="43692" y="41338"/>
                    </a:lnTo>
                    <a:lnTo>
                      <a:pt x="43692" y="48561"/>
                    </a:lnTo>
                    <a:lnTo>
                      <a:pt x="47" y="48561"/>
                    </a:lnTo>
                    <a:lnTo>
                      <a:pt x="47" y="666"/>
                    </a:lnTo>
                    <a:lnTo>
                      <a:pt x="43692" y="666"/>
                    </a:lnTo>
                    <a:lnTo>
                      <a:pt x="43692" y="7803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3" name="Vrije vorm: vorm 32">
                <a:extLst>
                  <a:ext uri="{FF2B5EF4-FFF2-40B4-BE49-F238E27FC236}">
                    <a16:creationId xmlns:a16="http://schemas.microsoft.com/office/drawing/2014/main" id="{EEF3F1BD-9815-53CC-2286-E183C93A76D2}"/>
                  </a:ext>
                </a:extLst>
              </p:cNvPr>
              <p:cNvSpPr/>
              <p:nvPr/>
            </p:nvSpPr>
            <p:spPr>
              <a:xfrm>
                <a:off x="1995994" y="5528067"/>
                <a:ext cx="47579" cy="47895"/>
              </a:xfrm>
              <a:custGeom>
                <a:avLst/>
                <a:gdLst>
                  <a:gd name="connsiteX0" fmla="*/ 47540 w 47579"/>
                  <a:gd name="connsiteY0" fmla="*/ 12102 h 47895"/>
                  <a:gd name="connsiteX1" fmla="*/ 40439 w 47579"/>
                  <a:gd name="connsiteY1" fmla="*/ 12102 h 47895"/>
                  <a:gd name="connsiteX2" fmla="*/ 40439 w 47579"/>
                  <a:gd name="connsiteY2" fmla="*/ 9264 h 47895"/>
                  <a:gd name="connsiteX3" fmla="*/ 38985 w 47579"/>
                  <a:gd name="connsiteY3" fmla="*/ 7803 h 47895"/>
                  <a:gd name="connsiteX4" fmla="*/ 8603 w 47579"/>
                  <a:gd name="connsiteY4" fmla="*/ 7803 h 47895"/>
                  <a:gd name="connsiteX5" fmla="*/ 7148 w 47579"/>
                  <a:gd name="connsiteY5" fmla="*/ 9264 h 47895"/>
                  <a:gd name="connsiteX6" fmla="*/ 7148 w 47579"/>
                  <a:gd name="connsiteY6" fmla="*/ 19497 h 47895"/>
                  <a:gd name="connsiteX7" fmla="*/ 8603 w 47579"/>
                  <a:gd name="connsiteY7" fmla="*/ 20959 h 47895"/>
                  <a:gd name="connsiteX8" fmla="*/ 38985 w 47579"/>
                  <a:gd name="connsiteY8" fmla="*/ 20959 h 47895"/>
                  <a:gd name="connsiteX9" fmla="*/ 47626 w 47579"/>
                  <a:gd name="connsiteY9" fmla="*/ 29644 h 47895"/>
                  <a:gd name="connsiteX10" fmla="*/ 47626 w 47579"/>
                  <a:gd name="connsiteY10" fmla="*/ 39876 h 47895"/>
                  <a:gd name="connsiteX11" fmla="*/ 38985 w 47579"/>
                  <a:gd name="connsiteY11" fmla="*/ 48561 h 47895"/>
                  <a:gd name="connsiteX12" fmla="*/ 8603 w 47579"/>
                  <a:gd name="connsiteY12" fmla="*/ 48561 h 47895"/>
                  <a:gd name="connsiteX13" fmla="*/ 47 w 47579"/>
                  <a:gd name="connsiteY13" fmla="*/ 39876 h 47895"/>
                  <a:gd name="connsiteX14" fmla="*/ 47 w 47579"/>
                  <a:gd name="connsiteY14" fmla="*/ 37125 h 47895"/>
                  <a:gd name="connsiteX15" fmla="*/ 7148 w 47579"/>
                  <a:gd name="connsiteY15" fmla="*/ 37125 h 47895"/>
                  <a:gd name="connsiteX16" fmla="*/ 7148 w 47579"/>
                  <a:gd name="connsiteY16" fmla="*/ 39876 h 47895"/>
                  <a:gd name="connsiteX17" fmla="*/ 8603 w 47579"/>
                  <a:gd name="connsiteY17" fmla="*/ 41338 h 47895"/>
                  <a:gd name="connsiteX18" fmla="*/ 38985 w 47579"/>
                  <a:gd name="connsiteY18" fmla="*/ 41338 h 47895"/>
                  <a:gd name="connsiteX19" fmla="*/ 40439 w 47579"/>
                  <a:gd name="connsiteY19" fmla="*/ 39876 h 47895"/>
                  <a:gd name="connsiteX20" fmla="*/ 40439 w 47579"/>
                  <a:gd name="connsiteY20" fmla="*/ 29644 h 47895"/>
                  <a:gd name="connsiteX21" fmla="*/ 38985 w 47579"/>
                  <a:gd name="connsiteY21" fmla="*/ 28182 h 47895"/>
                  <a:gd name="connsiteX22" fmla="*/ 8603 w 47579"/>
                  <a:gd name="connsiteY22" fmla="*/ 28182 h 47895"/>
                  <a:gd name="connsiteX23" fmla="*/ 47 w 47579"/>
                  <a:gd name="connsiteY23" fmla="*/ 19497 h 47895"/>
                  <a:gd name="connsiteX24" fmla="*/ 47 w 47579"/>
                  <a:gd name="connsiteY24" fmla="*/ 9264 h 47895"/>
                  <a:gd name="connsiteX25" fmla="*/ 8603 w 47579"/>
                  <a:gd name="connsiteY25" fmla="*/ 666 h 47895"/>
                  <a:gd name="connsiteX26" fmla="*/ 38985 w 47579"/>
                  <a:gd name="connsiteY26" fmla="*/ 666 h 47895"/>
                  <a:gd name="connsiteX27" fmla="*/ 47626 w 47579"/>
                  <a:gd name="connsiteY27" fmla="*/ 9264 h 47895"/>
                  <a:gd name="connsiteX28" fmla="*/ 47626 w 47579"/>
                  <a:gd name="connsiteY28" fmla="*/ 12102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7579" h="47895">
                    <a:moveTo>
                      <a:pt x="47540" y="12102"/>
                    </a:moveTo>
                    <a:lnTo>
                      <a:pt x="40439" y="12102"/>
                    </a:lnTo>
                    <a:lnTo>
                      <a:pt x="40439" y="9264"/>
                    </a:lnTo>
                    <a:cubicBezTo>
                      <a:pt x="40439" y="8491"/>
                      <a:pt x="39755" y="7803"/>
                      <a:pt x="38985" y="7803"/>
                    </a:cubicBezTo>
                    <a:lnTo>
                      <a:pt x="8603" y="7803"/>
                    </a:lnTo>
                    <a:cubicBezTo>
                      <a:pt x="7832" y="7803"/>
                      <a:pt x="7148" y="8491"/>
                      <a:pt x="7148" y="9264"/>
                    </a:cubicBezTo>
                    <a:lnTo>
                      <a:pt x="7148" y="19497"/>
                    </a:lnTo>
                    <a:cubicBezTo>
                      <a:pt x="7148" y="20271"/>
                      <a:pt x="7832" y="20959"/>
                      <a:pt x="8603" y="20959"/>
                    </a:cubicBezTo>
                    <a:lnTo>
                      <a:pt x="38985" y="20959"/>
                    </a:lnTo>
                    <a:cubicBezTo>
                      <a:pt x="43775" y="20959"/>
                      <a:pt x="47626" y="24828"/>
                      <a:pt x="47626" y="29644"/>
                    </a:cubicBezTo>
                    <a:lnTo>
                      <a:pt x="47626" y="39876"/>
                    </a:lnTo>
                    <a:cubicBezTo>
                      <a:pt x="47626" y="44692"/>
                      <a:pt x="43775" y="48561"/>
                      <a:pt x="38985" y="48561"/>
                    </a:cubicBezTo>
                    <a:lnTo>
                      <a:pt x="8603" y="48561"/>
                    </a:lnTo>
                    <a:cubicBezTo>
                      <a:pt x="3812" y="48561"/>
                      <a:pt x="47" y="44692"/>
                      <a:pt x="47" y="39876"/>
                    </a:cubicBezTo>
                    <a:lnTo>
                      <a:pt x="47" y="37125"/>
                    </a:lnTo>
                    <a:lnTo>
                      <a:pt x="7148" y="37125"/>
                    </a:lnTo>
                    <a:lnTo>
                      <a:pt x="7148" y="39876"/>
                    </a:lnTo>
                    <a:cubicBezTo>
                      <a:pt x="7148" y="40650"/>
                      <a:pt x="7832" y="41338"/>
                      <a:pt x="8603" y="41338"/>
                    </a:cubicBezTo>
                    <a:lnTo>
                      <a:pt x="38985" y="41338"/>
                    </a:lnTo>
                    <a:cubicBezTo>
                      <a:pt x="39755" y="41338"/>
                      <a:pt x="40439" y="40650"/>
                      <a:pt x="40439" y="39876"/>
                    </a:cubicBezTo>
                    <a:lnTo>
                      <a:pt x="40439" y="29644"/>
                    </a:lnTo>
                    <a:cubicBezTo>
                      <a:pt x="40439" y="28870"/>
                      <a:pt x="39755" y="28182"/>
                      <a:pt x="38985" y="28182"/>
                    </a:cubicBezTo>
                    <a:lnTo>
                      <a:pt x="8603" y="28182"/>
                    </a:lnTo>
                    <a:cubicBezTo>
                      <a:pt x="3812" y="28182"/>
                      <a:pt x="47" y="24312"/>
                      <a:pt x="47" y="19497"/>
                    </a:cubicBezTo>
                    <a:lnTo>
                      <a:pt x="47" y="9264"/>
                    </a:lnTo>
                    <a:cubicBezTo>
                      <a:pt x="47" y="4449"/>
                      <a:pt x="3895" y="666"/>
                      <a:pt x="8603" y="666"/>
                    </a:cubicBezTo>
                    <a:lnTo>
                      <a:pt x="38985" y="666"/>
                    </a:lnTo>
                    <a:cubicBezTo>
                      <a:pt x="43775" y="666"/>
                      <a:pt x="47626" y="4535"/>
                      <a:pt x="47626" y="9264"/>
                    </a:cubicBezTo>
                    <a:lnTo>
                      <a:pt x="47626" y="12102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4" name="Vrije vorm: vorm 33">
                <a:extLst>
                  <a:ext uri="{FF2B5EF4-FFF2-40B4-BE49-F238E27FC236}">
                    <a16:creationId xmlns:a16="http://schemas.microsoft.com/office/drawing/2014/main" id="{EF5D02C7-B5B7-AB44-7708-D9DC18783A88}"/>
                  </a:ext>
                </a:extLst>
              </p:cNvPr>
              <p:cNvSpPr/>
              <p:nvPr/>
            </p:nvSpPr>
            <p:spPr>
              <a:xfrm>
                <a:off x="2061031" y="5528067"/>
                <a:ext cx="43644" cy="47895"/>
              </a:xfrm>
              <a:custGeom>
                <a:avLst/>
                <a:gdLst>
                  <a:gd name="connsiteX0" fmla="*/ 43692 w 43644"/>
                  <a:gd name="connsiteY0" fmla="*/ 7803 h 47895"/>
                  <a:gd name="connsiteX1" fmla="*/ 7237 w 43644"/>
                  <a:gd name="connsiteY1" fmla="*/ 7803 h 47895"/>
                  <a:gd name="connsiteX2" fmla="*/ 7237 w 43644"/>
                  <a:gd name="connsiteY2" fmla="*/ 20959 h 47895"/>
                  <a:gd name="connsiteX3" fmla="*/ 36588 w 43644"/>
                  <a:gd name="connsiteY3" fmla="*/ 20959 h 47895"/>
                  <a:gd name="connsiteX4" fmla="*/ 36588 w 43644"/>
                  <a:gd name="connsiteY4" fmla="*/ 28182 h 47895"/>
                  <a:gd name="connsiteX5" fmla="*/ 7237 w 43644"/>
                  <a:gd name="connsiteY5" fmla="*/ 28182 h 47895"/>
                  <a:gd name="connsiteX6" fmla="*/ 7237 w 43644"/>
                  <a:gd name="connsiteY6" fmla="*/ 41338 h 47895"/>
                  <a:gd name="connsiteX7" fmla="*/ 43692 w 43644"/>
                  <a:gd name="connsiteY7" fmla="*/ 41338 h 47895"/>
                  <a:gd name="connsiteX8" fmla="*/ 43692 w 43644"/>
                  <a:gd name="connsiteY8" fmla="*/ 48561 h 47895"/>
                  <a:gd name="connsiteX9" fmla="*/ 47 w 43644"/>
                  <a:gd name="connsiteY9" fmla="*/ 48561 h 47895"/>
                  <a:gd name="connsiteX10" fmla="*/ 47 w 43644"/>
                  <a:gd name="connsiteY10" fmla="*/ 666 h 47895"/>
                  <a:gd name="connsiteX11" fmla="*/ 43692 w 43644"/>
                  <a:gd name="connsiteY11" fmla="*/ 666 h 47895"/>
                  <a:gd name="connsiteX12" fmla="*/ 43692 w 43644"/>
                  <a:gd name="connsiteY12" fmla="*/ 7803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44" h="47895">
                    <a:moveTo>
                      <a:pt x="43692" y="7803"/>
                    </a:moveTo>
                    <a:lnTo>
                      <a:pt x="7237" y="7803"/>
                    </a:lnTo>
                    <a:lnTo>
                      <a:pt x="7237" y="20959"/>
                    </a:lnTo>
                    <a:lnTo>
                      <a:pt x="36588" y="20959"/>
                    </a:lnTo>
                    <a:lnTo>
                      <a:pt x="36588" y="28182"/>
                    </a:lnTo>
                    <a:lnTo>
                      <a:pt x="7237" y="28182"/>
                    </a:lnTo>
                    <a:lnTo>
                      <a:pt x="7237" y="41338"/>
                    </a:lnTo>
                    <a:lnTo>
                      <a:pt x="43692" y="41338"/>
                    </a:lnTo>
                    <a:lnTo>
                      <a:pt x="43692" y="48561"/>
                    </a:lnTo>
                    <a:lnTo>
                      <a:pt x="47" y="48561"/>
                    </a:lnTo>
                    <a:lnTo>
                      <a:pt x="47" y="666"/>
                    </a:lnTo>
                    <a:lnTo>
                      <a:pt x="43692" y="666"/>
                    </a:lnTo>
                    <a:lnTo>
                      <a:pt x="43692" y="7803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5" name="Vrije vorm: vorm 34">
                <a:extLst>
                  <a:ext uri="{FF2B5EF4-FFF2-40B4-BE49-F238E27FC236}">
                    <a16:creationId xmlns:a16="http://schemas.microsoft.com/office/drawing/2014/main" id="{28FA193F-81A5-7FED-77F4-5E5BFE285177}"/>
                  </a:ext>
                </a:extLst>
              </p:cNvPr>
              <p:cNvSpPr/>
              <p:nvPr/>
            </p:nvSpPr>
            <p:spPr>
              <a:xfrm>
                <a:off x="2113575" y="5528067"/>
                <a:ext cx="60077" cy="47809"/>
              </a:xfrm>
              <a:custGeom>
                <a:avLst/>
                <a:gdLst>
                  <a:gd name="connsiteX0" fmla="*/ 36932 w 60077"/>
                  <a:gd name="connsiteY0" fmla="*/ 666 h 47809"/>
                  <a:gd name="connsiteX1" fmla="*/ 46260 w 60077"/>
                  <a:gd name="connsiteY1" fmla="*/ 9264 h 47809"/>
                  <a:gd name="connsiteX2" fmla="*/ 60124 w 60077"/>
                  <a:gd name="connsiteY2" fmla="*/ 48475 h 47809"/>
                  <a:gd name="connsiteX3" fmla="*/ 52594 w 60077"/>
                  <a:gd name="connsiteY3" fmla="*/ 48475 h 47809"/>
                  <a:gd name="connsiteX4" fmla="*/ 46346 w 60077"/>
                  <a:gd name="connsiteY4" fmla="*/ 31708 h 47809"/>
                  <a:gd name="connsiteX5" fmla="*/ 13313 w 60077"/>
                  <a:gd name="connsiteY5" fmla="*/ 31708 h 47809"/>
                  <a:gd name="connsiteX6" fmla="*/ 7237 w 60077"/>
                  <a:gd name="connsiteY6" fmla="*/ 48475 h 47809"/>
                  <a:gd name="connsiteX7" fmla="*/ 47 w 60077"/>
                  <a:gd name="connsiteY7" fmla="*/ 48475 h 47809"/>
                  <a:gd name="connsiteX8" fmla="*/ 14426 w 60077"/>
                  <a:gd name="connsiteY8" fmla="*/ 9264 h 47809"/>
                  <a:gd name="connsiteX9" fmla="*/ 22982 w 60077"/>
                  <a:gd name="connsiteY9" fmla="*/ 666 h 47809"/>
                  <a:gd name="connsiteX10" fmla="*/ 36846 w 60077"/>
                  <a:gd name="connsiteY10" fmla="*/ 666 h 47809"/>
                  <a:gd name="connsiteX11" fmla="*/ 44207 w 60077"/>
                  <a:gd name="connsiteY11" fmla="*/ 24570 h 47809"/>
                  <a:gd name="connsiteX12" fmla="*/ 38300 w 60077"/>
                  <a:gd name="connsiteY12" fmla="*/ 9264 h 47809"/>
                  <a:gd name="connsiteX13" fmla="*/ 36846 w 60077"/>
                  <a:gd name="connsiteY13" fmla="*/ 7803 h 47809"/>
                  <a:gd name="connsiteX14" fmla="*/ 22982 w 60077"/>
                  <a:gd name="connsiteY14" fmla="*/ 7803 h 47809"/>
                  <a:gd name="connsiteX15" fmla="*/ 21527 w 60077"/>
                  <a:gd name="connsiteY15" fmla="*/ 9264 h 47809"/>
                  <a:gd name="connsiteX16" fmla="*/ 15795 w 60077"/>
                  <a:gd name="connsiteY16" fmla="*/ 24570 h 47809"/>
                  <a:gd name="connsiteX17" fmla="*/ 44207 w 60077"/>
                  <a:gd name="connsiteY17" fmla="*/ 24570 h 47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077" h="47809">
                    <a:moveTo>
                      <a:pt x="36932" y="666"/>
                    </a:moveTo>
                    <a:cubicBezTo>
                      <a:pt x="41725" y="666"/>
                      <a:pt x="44462" y="4363"/>
                      <a:pt x="46260" y="9264"/>
                    </a:cubicBezTo>
                    <a:lnTo>
                      <a:pt x="60124" y="48475"/>
                    </a:lnTo>
                    <a:lnTo>
                      <a:pt x="52594" y="48475"/>
                    </a:lnTo>
                    <a:lnTo>
                      <a:pt x="46346" y="31708"/>
                    </a:lnTo>
                    <a:lnTo>
                      <a:pt x="13313" y="31708"/>
                    </a:lnTo>
                    <a:lnTo>
                      <a:pt x="7237" y="48475"/>
                    </a:lnTo>
                    <a:lnTo>
                      <a:pt x="47" y="48475"/>
                    </a:lnTo>
                    <a:lnTo>
                      <a:pt x="14426" y="9264"/>
                    </a:lnTo>
                    <a:cubicBezTo>
                      <a:pt x="16308" y="3933"/>
                      <a:pt x="18277" y="666"/>
                      <a:pt x="22982" y="666"/>
                    </a:cubicBezTo>
                    <a:lnTo>
                      <a:pt x="36846" y="666"/>
                    </a:lnTo>
                    <a:close/>
                    <a:moveTo>
                      <a:pt x="44207" y="24570"/>
                    </a:moveTo>
                    <a:lnTo>
                      <a:pt x="38300" y="9264"/>
                    </a:lnTo>
                    <a:cubicBezTo>
                      <a:pt x="37960" y="8319"/>
                      <a:pt x="37616" y="7803"/>
                      <a:pt x="36846" y="7803"/>
                    </a:cubicBezTo>
                    <a:lnTo>
                      <a:pt x="22982" y="7803"/>
                    </a:lnTo>
                    <a:cubicBezTo>
                      <a:pt x="22212" y="7803"/>
                      <a:pt x="21957" y="8233"/>
                      <a:pt x="21527" y="9264"/>
                    </a:cubicBezTo>
                    <a:lnTo>
                      <a:pt x="15795" y="24570"/>
                    </a:lnTo>
                    <a:lnTo>
                      <a:pt x="44207" y="24570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6" name="Vrije vorm: vorm 35">
                <a:extLst>
                  <a:ext uri="{FF2B5EF4-FFF2-40B4-BE49-F238E27FC236}">
                    <a16:creationId xmlns:a16="http://schemas.microsoft.com/office/drawing/2014/main" id="{20067213-3135-6A1F-9BB5-53F2EBB0CF81}"/>
                  </a:ext>
                </a:extLst>
              </p:cNvPr>
              <p:cNvSpPr/>
              <p:nvPr/>
            </p:nvSpPr>
            <p:spPr>
              <a:xfrm>
                <a:off x="2247762" y="5528067"/>
                <a:ext cx="47407" cy="47895"/>
              </a:xfrm>
              <a:custGeom>
                <a:avLst/>
                <a:gdLst>
                  <a:gd name="connsiteX0" fmla="*/ 8603 w 47407"/>
                  <a:gd name="connsiteY0" fmla="*/ 7803 h 47895"/>
                  <a:gd name="connsiteX1" fmla="*/ 7148 w 47407"/>
                  <a:gd name="connsiteY1" fmla="*/ 9264 h 47895"/>
                  <a:gd name="connsiteX2" fmla="*/ 7148 w 47407"/>
                  <a:gd name="connsiteY2" fmla="*/ 39876 h 47895"/>
                  <a:gd name="connsiteX3" fmla="*/ 8603 w 47407"/>
                  <a:gd name="connsiteY3" fmla="*/ 41338 h 47895"/>
                  <a:gd name="connsiteX4" fmla="*/ 47454 w 47407"/>
                  <a:gd name="connsiteY4" fmla="*/ 41338 h 47895"/>
                  <a:gd name="connsiteX5" fmla="*/ 47454 w 47407"/>
                  <a:gd name="connsiteY5" fmla="*/ 48561 h 47895"/>
                  <a:gd name="connsiteX6" fmla="*/ 8603 w 47407"/>
                  <a:gd name="connsiteY6" fmla="*/ 48561 h 47895"/>
                  <a:gd name="connsiteX7" fmla="*/ 47 w 47407"/>
                  <a:gd name="connsiteY7" fmla="*/ 39876 h 47895"/>
                  <a:gd name="connsiteX8" fmla="*/ 47 w 47407"/>
                  <a:gd name="connsiteY8" fmla="*/ 9264 h 47895"/>
                  <a:gd name="connsiteX9" fmla="*/ 8603 w 47407"/>
                  <a:gd name="connsiteY9" fmla="*/ 666 h 47895"/>
                  <a:gd name="connsiteX10" fmla="*/ 47454 w 47407"/>
                  <a:gd name="connsiteY10" fmla="*/ 666 h 47895"/>
                  <a:gd name="connsiteX11" fmla="*/ 47454 w 47407"/>
                  <a:gd name="connsiteY11" fmla="*/ 7803 h 47895"/>
                  <a:gd name="connsiteX12" fmla="*/ 8603 w 47407"/>
                  <a:gd name="connsiteY12" fmla="*/ 7803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407" h="47895">
                    <a:moveTo>
                      <a:pt x="8603" y="7803"/>
                    </a:moveTo>
                    <a:cubicBezTo>
                      <a:pt x="7832" y="7803"/>
                      <a:pt x="7148" y="8491"/>
                      <a:pt x="7148" y="9264"/>
                    </a:cubicBezTo>
                    <a:lnTo>
                      <a:pt x="7148" y="39876"/>
                    </a:lnTo>
                    <a:cubicBezTo>
                      <a:pt x="7148" y="40650"/>
                      <a:pt x="7832" y="41338"/>
                      <a:pt x="8603" y="41338"/>
                    </a:cubicBezTo>
                    <a:lnTo>
                      <a:pt x="47454" y="41338"/>
                    </a:lnTo>
                    <a:lnTo>
                      <a:pt x="47454" y="48561"/>
                    </a:lnTo>
                    <a:lnTo>
                      <a:pt x="8603" y="48561"/>
                    </a:lnTo>
                    <a:cubicBezTo>
                      <a:pt x="3812" y="48561"/>
                      <a:pt x="47" y="44692"/>
                      <a:pt x="47" y="39876"/>
                    </a:cubicBezTo>
                    <a:lnTo>
                      <a:pt x="47" y="9264"/>
                    </a:lnTo>
                    <a:cubicBezTo>
                      <a:pt x="47" y="4449"/>
                      <a:pt x="3898" y="666"/>
                      <a:pt x="8603" y="666"/>
                    </a:cubicBezTo>
                    <a:lnTo>
                      <a:pt x="47454" y="666"/>
                    </a:lnTo>
                    <a:lnTo>
                      <a:pt x="47454" y="7803"/>
                    </a:lnTo>
                    <a:lnTo>
                      <a:pt x="8603" y="7803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7" name="Vrije vorm: vorm 36">
                <a:extLst>
                  <a:ext uri="{FF2B5EF4-FFF2-40B4-BE49-F238E27FC236}">
                    <a16:creationId xmlns:a16="http://schemas.microsoft.com/office/drawing/2014/main" id="{9D0C0CD2-E2D8-11F0-FAA1-48736D7F0CD4}"/>
                  </a:ext>
                </a:extLst>
              </p:cNvPr>
              <p:cNvSpPr/>
              <p:nvPr/>
            </p:nvSpPr>
            <p:spPr>
              <a:xfrm>
                <a:off x="2309291" y="5528067"/>
                <a:ext cx="48692" cy="47895"/>
              </a:xfrm>
              <a:custGeom>
                <a:avLst/>
                <a:gdLst>
                  <a:gd name="connsiteX0" fmla="*/ 48740 w 48692"/>
                  <a:gd name="connsiteY0" fmla="*/ 666 h 47895"/>
                  <a:gd name="connsiteX1" fmla="*/ 48740 w 48692"/>
                  <a:gd name="connsiteY1" fmla="*/ 48561 h 47895"/>
                  <a:gd name="connsiteX2" fmla="*/ 41636 w 48692"/>
                  <a:gd name="connsiteY2" fmla="*/ 48561 h 47895"/>
                  <a:gd name="connsiteX3" fmla="*/ 41636 w 48692"/>
                  <a:gd name="connsiteY3" fmla="*/ 28268 h 47895"/>
                  <a:gd name="connsiteX4" fmla="*/ 7151 w 48692"/>
                  <a:gd name="connsiteY4" fmla="*/ 28268 h 47895"/>
                  <a:gd name="connsiteX5" fmla="*/ 7151 w 48692"/>
                  <a:gd name="connsiteY5" fmla="*/ 48561 h 47895"/>
                  <a:gd name="connsiteX6" fmla="*/ 47 w 48692"/>
                  <a:gd name="connsiteY6" fmla="*/ 48561 h 47895"/>
                  <a:gd name="connsiteX7" fmla="*/ 47 w 48692"/>
                  <a:gd name="connsiteY7" fmla="*/ 666 h 47895"/>
                  <a:gd name="connsiteX8" fmla="*/ 7151 w 48692"/>
                  <a:gd name="connsiteY8" fmla="*/ 666 h 47895"/>
                  <a:gd name="connsiteX9" fmla="*/ 7151 w 48692"/>
                  <a:gd name="connsiteY9" fmla="*/ 20959 h 47895"/>
                  <a:gd name="connsiteX10" fmla="*/ 41636 w 48692"/>
                  <a:gd name="connsiteY10" fmla="*/ 20959 h 47895"/>
                  <a:gd name="connsiteX11" fmla="*/ 41636 w 48692"/>
                  <a:gd name="connsiteY11" fmla="*/ 666 h 47895"/>
                  <a:gd name="connsiteX12" fmla="*/ 48740 w 48692"/>
                  <a:gd name="connsiteY12" fmla="*/ 666 h 47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692" h="47895">
                    <a:moveTo>
                      <a:pt x="48740" y="666"/>
                    </a:moveTo>
                    <a:lnTo>
                      <a:pt x="48740" y="48561"/>
                    </a:lnTo>
                    <a:lnTo>
                      <a:pt x="41636" y="48561"/>
                    </a:lnTo>
                    <a:lnTo>
                      <a:pt x="41636" y="28268"/>
                    </a:lnTo>
                    <a:lnTo>
                      <a:pt x="7151" y="28268"/>
                    </a:lnTo>
                    <a:lnTo>
                      <a:pt x="7151" y="48561"/>
                    </a:lnTo>
                    <a:lnTo>
                      <a:pt x="47" y="48561"/>
                    </a:lnTo>
                    <a:lnTo>
                      <a:pt x="47" y="666"/>
                    </a:lnTo>
                    <a:lnTo>
                      <a:pt x="7151" y="666"/>
                    </a:lnTo>
                    <a:lnTo>
                      <a:pt x="7151" y="20959"/>
                    </a:lnTo>
                    <a:lnTo>
                      <a:pt x="41636" y="20959"/>
                    </a:lnTo>
                    <a:lnTo>
                      <a:pt x="41636" y="666"/>
                    </a:lnTo>
                    <a:lnTo>
                      <a:pt x="48740" y="66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8" name="Vrije vorm: vorm 37">
                <a:extLst>
                  <a:ext uri="{FF2B5EF4-FFF2-40B4-BE49-F238E27FC236}">
                    <a16:creationId xmlns:a16="http://schemas.microsoft.com/office/drawing/2014/main" id="{14C987F0-E3B5-4403-B044-D6D53DE4C4A9}"/>
                  </a:ext>
                </a:extLst>
              </p:cNvPr>
              <p:cNvSpPr/>
              <p:nvPr/>
            </p:nvSpPr>
            <p:spPr>
              <a:xfrm>
                <a:off x="1773065" y="5528067"/>
                <a:ext cx="56051" cy="47809"/>
              </a:xfrm>
              <a:custGeom>
                <a:avLst/>
                <a:gdLst>
                  <a:gd name="connsiteX0" fmla="*/ 56099 w 56051"/>
                  <a:gd name="connsiteY0" fmla="*/ 41424 h 47809"/>
                  <a:gd name="connsiteX1" fmla="*/ 47712 w 56051"/>
                  <a:gd name="connsiteY1" fmla="*/ 36179 h 47809"/>
                  <a:gd name="connsiteX2" fmla="*/ 47712 w 56051"/>
                  <a:gd name="connsiteY2" fmla="*/ 22421 h 47809"/>
                  <a:gd name="connsiteX3" fmla="*/ 40525 w 56051"/>
                  <a:gd name="connsiteY3" fmla="*/ 22421 h 47809"/>
                  <a:gd name="connsiteX4" fmla="*/ 40525 w 56051"/>
                  <a:gd name="connsiteY4" fmla="*/ 31621 h 47809"/>
                  <a:gd name="connsiteX5" fmla="*/ 14338 w 56051"/>
                  <a:gd name="connsiteY5" fmla="*/ 15112 h 47809"/>
                  <a:gd name="connsiteX6" fmla="*/ 14166 w 56051"/>
                  <a:gd name="connsiteY6" fmla="*/ 15112 h 47809"/>
                  <a:gd name="connsiteX7" fmla="*/ 13396 w 56051"/>
                  <a:gd name="connsiteY7" fmla="*/ 13736 h 47809"/>
                  <a:gd name="connsiteX8" fmla="*/ 13396 w 56051"/>
                  <a:gd name="connsiteY8" fmla="*/ 9350 h 47809"/>
                  <a:gd name="connsiteX9" fmla="*/ 14850 w 56051"/>
                  <a:gd name="connsiteY9" fmla="*/ 7889 h 47809"/>
                  <a:gd name="connsiteX10" fmla="*/ 32479 w 56051"/>
                  <a:gd name="connsiteY10" fmla="*/ 7889 h 47809"/>
                  <a:gd name="connsiteX11" fmla="*/ 33934 w 56051"/>
                  <a:gd name="connsiteY11" fmla="*/ 9350 h 47809"/>
                  <a:gd name="connsiteX12" fmla="*/ 33934 w 56051"/>
                  <a:gd name="connsiteY12" fmla="*/ 12532 h 47809"/>
                  <a:gd name="connsiteX13" fmla="*/ 41038 w 56051"/>
                  <a:gd name="connsiteY13" fmla="*/ 12532 h 47809"/>
                  <a:gd name="connsiteX14" fmla="*/ 41038 w 56051"/>
                  <a:gd name="connsiteY14" fmla="*/ 7803 h 47809"/>
                  <a:gd name="connsiteX15" fmla="*/ 32479 w 56051"/>
                  <a:gd name="connsiteY15" fmla="*/ 666 h 47809"/>
                  <a:gd name="connsiteX16" fmla="*/ 14850 w 56051"/>
                  <a:gd name="connsiteY16" fmla="*/ 666 h 47809"/>
                  <a:gd name="connsiteX17" fmla="*/ 6295 w 56051"/>
                  <a:gd name="connsiteY17" fmla="*/ 9264 h 47809"/>
                  <a:gd name="connsiteX18" fmla="*/ 6295 w 56051"/>
                  <a:gd name="connsiteY18" fmla="*/ 14682 h 47809"/>
                  <a:gd name="connsiteX19" fmla="*/ 9974 w 56051"/>
                  <a:gd name="connsiteY19" fmla="*/ 19325 h 47809"/>
                  <a:gd name="connsiteX20" fmla="*/ 8688 w 56051"/>
                  <a:gd name="connsiteY20" fmla="*/ 19325 h 47809"/>
                  <a:gd name="connsiteX21" fmla="*/ 47 w 56051"/>
                  <a:gd name="connsiteY21" fmla="*/ 25516 h 47809"/>
                  <a:gd name="connsiteX22" fmla="*/ 47 w 56051"/>
                  <a:gd name="connsiteY22" fmla="*/ 39790 h 47809"/>
                  <a:gd name="connsiteX23" fmla="*/ 8605 w 56051"/>
                  <a:gd name="connsiteY23" fmla="*/ 48475 h 47809"/>
                  <a:gd name="connsiteX24" fmla="*/ 39071 w 56051"/>
                  <a:gd name="connsiteY24" fmla="*/ 48475 h 47809"/>
                  <a:gd name="connsiteX25" fmla="*/ 47114 w 56051"/>
                  <a:gd name="connsiteY25" fmla="*/ 42800 h 47809"/>
                  <a:gd name="connsiteX26" fmla="*/ 47114 w 56051"/>
                  <a:gd name="connsiteY26" fmla="*/ 42800 h 47809"/>
                  <a:gd name="connsiteX27" fmla="*/ 56013 w 56051"/>
                  <a:gd name="connsiteY27" fmla="*/ 48475 h 47809"/>
                  <a:gd name="connsiteX28" fmla="*/ 56013 w 56051"/>
                  <a:gd name="connsiteY28" fmla="*/ 41338 h 47809"/>
                  <a:gd name="connsiteX29" fmla="*/ 40525 w 56051"/>
                  <a:gd name="connsiteY29" fmla="*/ 39876 h 47809"/>
                  <a:gd name="connsiteX30" fmla="*/ 39071 w 56051"/>
                  <a:gd name="connsiteY30" fmla="*/ 41338 h 47809"/>
                  <a:gd name="connsiteX31" fmla="*/ 8688 w 56051"/>
                  <a:gd name="connsiteY31" fmla="*/ 41338 h 47809"/>
                  <a:gd name="connsiteX32" fmla="*/ 7234 w 56051"/>
                  <a:gd name="connsiteY32" fmla="*/ 39876 h 47809"/>
                  <a:gd name="connsiteX33" fmla="*/ 7234 w 56051"/>
                  <a:gd name="connsiteY33" fmla="*/ 25602 h 47809"/>
                  <a:gd name="connsiteX34" fmla="*/ 7320 w 56051"/>
                  <a:gd name="connsiteY34" fmla="*/ 25000 h 47809"/>
                  <a:gd name="connsiteX35" fmla="*/ 8946 w 56051"/>
                  <a:gd name="connsiteY35" fmla="*/ 24140 h 47809"/>
                  <a:gd name="connsiteX36" fmla="*/ 12540 w 56051"/>
                  <a:gd name="connsiteY36" fmla="*/ 24140 h 47809"/>
                  <a:gd name="connsiteX37" fmla="*/ 17676 w 56051"/>
                  <a:gd name="connsiteY37" fmla="*/ 24140 h 47809"/>
                  <a:gd name="connsiteX38" fmla="*/ 40611 w 56051"/>
                  <a:gd name="connsiteY38" fmla="*/ 38673 h 47809"/>
                  <a:gd name="connsiteX39" fmla="*/ 40611 w 56051"/>
                  <a:gd name="connsiteY39" fmla="*/ 39876 h 47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6051" h="47809">
                    <a:moveTo>
                      <a:pt x="56099" y="41424"/>
                    </a:moveTo>
                    <a:lnTo>
                      <a:pt x="47712" y="36179"/>
                    </a:lnTo>
                    <a:lnTo>
                      <a:pt x="47712" y="22421"/>
                    </a:lnTo>
                    <a:lnTo>
                      <a:pt x="40525" y="22421"/>
                    </a:lnTo>
                    <a:lnTo>
                      <a:pt x="40525" y="31621"/>
                    </a:lnTo>
                    <a:cubicBezTo>
                      <a:pt x="40525" y="31621"/>
                      <a:pt x="14509" y="15198"/>
                      <a:pt x="14338" y="15112"/>
                    </a:cubicBezTo>
                    <a:lnTo>
                      <a:pt x="14166" y="15112"/>
                    </a:lnTo>
                    <a:cubicBezTo>
                      <a:pt x="13739" y="14768"/>
                      <a:pt x="13396" y="14338"/>
                      <a:pt x="13396" y="13736"/>
                    </a:cubicBezTo>
                    <a:lnTo>
                      <a:pt x="13396" y="9350"/>
                    </a:lnTo>
                    <a:cubicBezTo>
                      <a:pt x="13396" y="8576"/>
                      <a:pt x="14080" y="7889"/>
                      <a:pt x="14850" y="7889"/>
                    </a:cubicBezTo>
                    <a:lnTo>
                      <a:pt x="32479" y="7889"/>
                    </a:lnTo>
                    <a:cubicBezTo>
                      <a:pt x="33250" y="7889"/>
                      <a:pt x="33934" y="8576"/>
                      <a:pt x="33934" y="9350"/>
                    </a:cubicBezTo>
                    <a:lnTo>
                      <a:pt x="33934" y="12532"/>
                    </a:lnTo>
                    <a:lnTo>
                      <a:pt x="41038" y="12532"/>
                    </a:lnTo>
                    <a:lnTo>
                      <a:pt x="41038" y="7803"/>
                    </a:lnTo>
                    <a:cubicBezTo>
                      <a:pt x="40353" y="3761"/>
                      <a:pt x="36674" y="666"/>
                      <a:pt x="32479" y="666"/>
                    </a:cubicBezTo>
                    <a:lnTo>
                      <a:pt x="14850" y="666"/>
                    </a:lnTo>
                    <a:cubicBezTo>
                      <a:pt x="10060" y="666"/>
                      <a:pt x="6295" y="4535"/>
                      <a:pt x="6295" y="9264"/>
                    </a:cubicBezTo>
                    <a:cubicBezTo>
                      <a:pt x="6295" y="9264"/>
                      <a:pt x="6295" y="14596"/>
                      <a:pt x="6295" y="14682"/>
                    </a:cubicBezTo>
                    <a:cubicBezTo>
                      <a:pt x="6550" y="17175"/>
                      <a:pt x="7663" y="17949"/>
                      <a:pt x="9974" y="19325"/>
                    </a:cubicBezTo>
                    <a:lnTo>
                      <a:pt x="8688" y="19325"/>
                    </a:lnTo>
                    <a:cubicBezTo>
                      <a:pt x="3898" y="19325"/>
                      <a:pt x="47" y="20701"/>
                      <a:pt x="47" y="25516"/>
                    </a:cubicBezTo>
                    <a:lnTo>
                      <a:pt x="47" y="39790"/>
                    </a:lnTo>
                    <a:cubicBezTo>
                      <a:pt x="47" y="44606"/>
                      <a:pt x="3898" y="48475"/>
                      <a:pt x="8605" y="48475"/>
                    </a:cubicBezTo>
                    <a:lnTo>
                      <a:pt x="39071" y="48475"/>
                    </a:lnTo>
                    <a:cubicBezTo>
                      <a:pt x="42836" y="48475"/>
                      <a:pt x="45917" y="46153"/>
                      <a:pt x="47114" y="42800"/>
                    </a:cubicBezTo>
                    <a:lnTo>
                      <a:pt x="47114" y="42800"/>
                    </a:lnTo>
                    <a:cubicBezTo>
                      <a:pt x="47114" y="42800"/>
                      <a:pt x="56013" y="48475"/>
                      <a:pt x="56013" y="48475"/>
                    </a:cubicBezTo>
                    <a:lnTo>
                      <a:pt x="56013" y="41338"/>
                    </a:lnTo>
                    <a:close/>
                    <a:moveTo>
                      <a:pt x="40525" y="39876"/>
                    </a:moveTo>
                    <a:cubicBezTo>
                      <a:pt x="40525" y="40650"/>
                      <a:pt x="39841" y="41338"/>
                      <a:pt x="39071" y="41338"/>
                    </a:cubicBezTo>
                    <a:lnTo>
                      <a:pt x="8688" y="41338"/>
                    </a:lnTo>
                    <a:cubicBezTo>
                      <a:pt x="7918" y="41338"/>
                      <a:pt x="7234" y="40650"/>
                      <a:pt x="7234" y="39876"/>
                    </a:cubicBezTo>
                    <a:lnTo>
                      <a:pt x="7234" y="25602"/>
                    </a:lnTo>
                    <a:cubicBezTo>
                      <a:pt x="7234" y="25602"/>
                      <a:pt x="7234" y="25172"/>
                      <a:pt x="7320" y="25000"/>
                    </a:cubicBezTo>
                    <a:cubicBezTo>
                      <a:pt x="7577" y="24484"/>
                      <a:pt x="8176" y="24140"/>
                      <a:pt x="8946" y="24140"/>
                    </a:cubicBezTo>
                    <a:lnTo>
                      <a:pt x="12540" y="24140"/>
                    </a:lnTo>
                    <a:cubicBezTo>
                      <a:pt x="12540" y="24140"/>
                      <a:pt x="17676" y="24140"/>
                      <a:pt x="17676" y="24140"/>
                    </a:cubicBezTo>
                    <a:lnTo>
                      <a:pt x="40611" y="38673"/>
                    </a:lnTo>
                    <a:lnTo>
                      <a:pt x="40611" y="39876"/>
                    </a:ln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39" name="Vrije vorm: vorm 38">
                <a:extLst>
                  <a:ext uri="{FF2B5EF4-FFF2-40B4-BE49-F238E27FC236}">
                    <a16:creationId xmlns:a16="http://schemas.microsoft.com/office/drawing/2014/main" id="{C2871284-9481-2FD2-A175-302103313AD6}"/>
                  </a:ext>
                </a:extLst>
              </p:cNvPr>
              <p:cNvSpPr/>
              <p:nvPr/>
            </p:nvSpPr>
            <p:spPr>
              <a:xfrm>
                <a:off x="703902" y="5551158"/>
                <a:ext cx="454319" cy="118282"/>
              </a:xfrm>
              <a:custGeom>
                <a:avLst/>
                <a:gdLst>
                  <a:gd name="connsiteX0" fmla="*/ 453481 w 454319"/>
                  <a:gd name="connsiteY0" fmla="*/ 26072 h 118282"/>
                  <a:gd name="connsiteX1" fmla="*/ 443125 w 454319"/>
                  <a:gd name="connsiteY1" fmla="*/ 16786 h 118282"/>
                  <a:gd name="connsiteX2" fmla="*/ 363881 w 454319"/>
                  <a:gd name="connsiteY2" fmla="*/ 4231 h 118282"/>
                  <a:gd name="connsiteX3" fmla="*/ 363881 w 454319"/>
                  <a:gd name="connsiteY3" fmla="*/ 26072 h 118282"/>
                  <a:gd name="connsiteX4" fmla="*/ 265981 w 454319"/>
                  <a:gd name="connsiteY4" fmla="*/ 26072 h 118282"/>
                  <a:gd name="connsiteX5" fmla="*/ 265981 w 454319"/>
                  <a:gd name="connsiteY5" fmla="*/ 964 h 118282"/>
                  <a:gd name="connsiteX6" fmla="*/ 181003 w 454319"/>
                  <a:gd name="connsiteY6" fmla="*/ 964 h 118282"/>
                  <a:gd name="connsiteX7" fmla="*/ 181003 w 454319"/>
                  <a:gd name="connsiteY7" fmla="*/ 26072 h 118282"/>
                  <a:gd name="connsiteX8" fmla="*/ 83445 w 454319"/>
                  <a:gd name="connsiteY8" fmla="*/ 26072 h 118282"/>
                  <a:gd name="connsiteX9" fmla="*/ 83445 w 454319"/>
                  <a:gd name="connsiteY9" fmla="*/ 4145 h 118282"/>
                  <a:gd name="connsiteX10" fmla="*/ 13100 w 454319"/>
                  <a:gd name="connsiteY10" fmla="*/ 12572 h 118282"/>
                  <a:gd name="connsiteX11" fmla="*/ 7795 w 454319"/>
                  <a:gd name="connsiteY11" fmla="*/ 16872 h 118282"/>
                  <a:gd name="connsiteX12" fmla="*/ 11474 w 454319"/>
                  <a:gd name="connsiteY12" fmla="*/ 23493 h 118282"/>
                  <a:gd name="connsiteX13" fmla="*/ 12416 w 454319"/>
                  <a:gd name="connsiteY13" fmla="*/ 25986 h 118282"/>
                  <a:gd name="connsiteX14" fmla="*/ 9420 w 454319"/>
                  <a:gd name="connsiteY14" fmla="*/ 29770 h 118282"/>
                  <a:gd name="connsiteX15" fmla="*/ 16267 w 454319"/>
                  <a:gd name="connsiteY15" fmla="*/ 35359 h 118282"/>
                  <a:gd name="connsiteX16" fmla="*/ 178 w 454319"/>
                  <a:gd name="connsiteY16" fmla="*/ 44130 h 118282"/>
                  <a:gd name="connsiteX17" fmla="*/ 5398 w 454319"/>
                  <a:gd name="connsiteY17" fmla="*/ 53589 h 118282"/>
                  <a:gd name="connsiteX18" fmla="*/ 30301 w 454319"/>
                  <a:gd name="connsiteY18" fmla="*/ 76204 h 118282"/>
                  <a:gd name="connsiteX19" fmla="*/ 44593 w 454319"/>
                  <a:gd name="connsiteY19" fmla="*/ 83082 h 118282"/>
                  <a:gd name="connsiteX20" fmla="*/ 37661 w 454319"/>
                  <a:gd name="connsiteY20" fmla="*/ 83856 h 118282"/>
                  <a:gd name="connsiteX21" fmla="*/ 29702 w 454319"/>
                  <a:gd name="connsiteY21" fmla="*/ 85749 h 118282"/>
                  <a:gd name="connsiteX22" fmla="*/ 31328 w 454319"/>
                  <a:gd name="connsiteY22" fmla="*/ 91253 h 118282"/>
                  <a:gd name="connsiteX23" fmla="*/ 26022 w 454319"/>
                  <a:gd name="connsiteY23" fmla="*/ 95551 h 118282"/>
                  <a:gd name="connsiteX24" fmla="*/ 33125 w 454319"/>
                  <a:gd name="connsiteY24" fmla="*/ 98647 h 118282"/>
                  <a:gd name="connsiteX25" fmla="*/ 46561 w 454319"/>
                  <a:gd name="connsiteY25" fmla="*/ 99421 h 118282"/>
                  <a:gd name="connsiteX26" fmla="*/ 58456 w 454319"/>
                  <a:gd name="connsiteY26" fmla="*/ 106642 h 118282"/>
                  <a:gd name="connsiteX27" fmla="*/ 67699 w 454319"/>
                  <a:gd name="connsiteY27" fmla="*/ 109482 h 118282"/>
                  <a:gd name="connsiteX28" fmla="*/ 282924 w 454319"/>
                  <a:gd name="connsiteY28" fmla="*/ 81105 h 118282"/>
                  <a:gd name="connsiteX29" fmla="*/ 256225 w 454319"/>
                  <a:gd name="connsiteY29" fmla="*/ 76891 h 118282"/>
                  <a:gd name="connsiteX30" fmla="*/ 215062 w 454319"/>
                  <a:gd name="connsiteY30" fmla="*/ 74140 h 118282"/>
                  <a:gd name="connsiteX31" fmla="*/ 350017 w 454319"/>
                  <a:gd name="connsiteY31" fmla="*/ 73022 h 118282"/>
                  <a:gd name="connsiteX32" fmla="*/ 337181 w 454319"/>
                  <a:gd name="connsiteY32" fmla="*/ 75774 h 118282"/>
                  <a:gd name="connsiteX33" fmla="*/ 363709 w 454319"/>
                  <a:gd name="connsiteY33" fmla="*/ 81362 h 118282"/>
                  <a:gd name="connsiteX34" fmla="*/ 375262 w 454319"/>
                  <a:gd name="connsiteY34" fmla="*/ 85576 h 118282"/>
                  <a:gd name="connsiteX35" fmla="*/ 363881 w 454319"/>
                  <a:gd name="connsiteY35" fmla="*/ 87297 h 118282"/>
                  <a:gd name="connsiteX36" fmla="*/ 371325 w 454319"/>
                  <a:gd name="connsiteY36" fmla="*/ 89014 h 118282"/>
                  <a:gd name="connsiteX37" fmla="*/ 284210 w 454319"/>
                  <a:gd name="connsiteY37" fmla="*/ 93316 h 118282"/>
                  <a:gd name="connsiteX38" fmla="*/ 247753 w 454319"/>
                  <a:gd name="connsiteY38" fmla="*/ 95810 h 118282"/>
                  <a:gd name="connsiteX39" fmla="*/ 270003 w 454319"/>
                  <a:gd name="connsiteY39" fmla="*/ 103978 h 118282"/>
                  <a:gd name="connsiteX40" fmla="*/ 408468 w 454319"/>
                  <a:gd name="connsiteY40" fmla="*/ 118251 h 118282"/>
                  <a:gd name="connsiteX41" fmla="*/ 427036 w 454319"/>
                  <a:gd name="connsiteY41" fmla="*/ 110512 h 118282"/>
                  <a:gd name="connsiteX42" fmla="*/ 423700 w 454319"/>
                  <a:gd name="connsiteY42" fmla="*/ 99849 h 118282"/>
                  <a:gd name="connsiteX43" fmla="*/ 422930 w 454319"/>
                  <a:gd name="connsiteY43" fmla="*/ 95896 h 118282"/>
                  <a:gd name="connsiteX44" fmla="*/ 432514 w 454319"/>
                  <a:gd name="connsiteY44" fmla="*/ 94863 h 118282"/>
                  <a:gd name="connsiteX45" fmla="*/ 435766 w 454319"/>
                  <a:gd name="connsiteY45" fmla="*/ 93574 h 118282"/>
                  <a:gd name="connsiteX46" fmla="*/ 446378 w 454319"/>
                  <a:gd name="connsiteY46" fmla="*/ 88586 h 118282"/>
                  <a:gd name="connsiteX47" fmla="*/ 450486 w 454319"/>
                  <a:gd name="connsiteY47" fmla="*/ 73796 h 118282"/>
                  <a:gd name="connsiteX48" fmla="*/ 444751 w 454319"/>
                  <a:gd name="connsiteY48" fmla="*/ 69840 h 118282"/>
                  <a:gd name="connsiteX49" fmla="*/ 446807 w 454319"/>
                  <a:gd name="connsiteY49" fmla="*/ 62617 h 118282"/>
                  <a:gd name="connsiteX50" fmla="*/ 437049 w 454319"/>
                  <a:gd name="connsiteY50" fmla="*/ 59866 h 118282"/>
                  <a:gd name="connsiteX51" fmla="*/ 439360 w 454319"/>
                  <a:gd name="connsiteY51" fmla="*/ 53847 h 118282"/>
                  <a:gd name="connsiteX52" fmla="*/ 449630 w 454319"/>
                  <a:gd name="connsiteY52" fmla="*/ 45592 h 118282"/>
                  <a:gd name="connsiteX53" fmla="*/ 453567 w 454319"/>
                  <a:gd name="connsiteY53" fmla="*/ 26072 h 118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54319" h="118282">
                    <a:moveTo>
                      <a:pt x="453481" y="26072"/>
                    </a:moveTo>
                    <a:cubicBezTo>
                      <a:pt x="458103" y="21773"/>
                      <a:pt x="443125" y="16786"/>
                      <a:pt x="443125" y="16786"/>
                    </a:cubicBezTo>
                    <a:cubicBezTo>
                      <a:pt x="443125" y="16786"/>
                      <a:pt x="427208" y="9391"/>
                      <a:pt x="363881" y="4231"/>
                    </a:cubicBezTo>
                    <a:lnTo>
                      <a:pt x="363881" y="26072"/>
                    </a:lnTo>
                    <a:lnTo>
                      <a:pt x="265981" y="26072"/>
                    </a:lnTo>
                    <a:lnTo>
                      <a:pt x="265981" y="964"/>
                    </a:lnTo>
                    <a:cubicBezTo>
                      <a:pt x="246469" y="448"/>
                      <a:pt x="207960" y="706"/>
                      <a:pt x="181003" y="964"/>
                    </a:cubicBezTo>
                    <a:lnTo>
                      <a:pt x="181003" y="26072"/>
                    </a:lnTo>
                    <a:lnTo>
                      <a:pt x="83445" y="26072"/>
                    </a:lnTo>
                    <a:lnTo>
                      <a:pt x="83445" y="4145"/>
                    </a:lnTo>
                    <a:cubicBezTo>
                      <a:pt x="40998" y="7069"/>
                      <a:pt x="13100" y="12572"/>
                      <a:pt x="13100" y="12572"/>
                    </a:cubicBezTo>
                    <a:cubicBezTo>
                      <a:pt x="13100" y="12572"/>
                      <a:pt x="8394" y="16528"/>
                      <a:pt x="7795" y="16872"/>
                    </a:cubicBezTo>
                    <a:cubicBezTo>
                      <a:pt x="2574" y="20397"/>
                      <a:pt x="7966" y="21773"/>
                      <a:pt x="11474" y="23493"/>
                    </a:cubicBezTo>
                    <a:cubicBezTo>
                      <a:pt x="12844" y="24181"/>
                      <a:pt x="12929" y="24611"/>
                      <a:pt x="12416" y="25986"/>
                    </a:cubicBezTo>
                    <a:cubicBezTo>
                      <a:pt x="11988" y="27104"/>
                      <a:pt x="8736" y="27792"/>
                      <a:pt x="9420" y="29770"/>
                    </a:cubicBezTo>
                    <a:cubicBezTo>
                      <a:pt x="10704" y="33897"/>
                      <a:pt x="16609" y="29942"/>
                      <a:pt x="16267" y="35359"/>
                    </a:cubicBezTo>
                    <a:cubicBezTo>
                      <a:pt x="15839" y="41722"/>
                      <a:pt x="1547" y="38111"/>
                      <a:pt x="178" y="44130"/>
                    </a:cubicBezTo>
                    <a:cubicBezTo>
                      <a:pt x="-934" y="48859"/>
                      <a:pt x="5398" y="44560"/>
                      <a:pt x="5398" y="53589"/>
                    </a:cubicBezTo>
                    <a:cubicBezTo>
                      <a:pt x="5398" y="62617"/>
                      <a:pt x="11902" y="71646"/>
                      <a:pt x="30301" y="76204"/>
                    </a:cubicBezTo>
                    <a:cubicBezTo>
                      <a:pt x="34666" y="77322"/>
                      <a:pt x="55204" y="76977"/>
                      <a:pt x="44593" y="83082"/>
                    </a:cubicBezTo>
                    <a:cubicBezTo>
                      <a:pt x="43309" y="83770"/>
                      <a:pt x="39116" y="83683"/>
                      <a:pt x="37661" y="83856"/>
                    </a:cubicBezTo>
                    <a:cubicBezTo>
                      <a:pt x="35607" y="84028"/>
                      <a:pt x="30986" y="83856"/>
                      <a:pt x="29702" y="85749"/>
                    </a:cubicBezTo>
                    <a:cubicBezTo>
                      <a:pt x="27734" y="88586"/>
                      <a:pt x="31927" y="88586"/>
                      <a:pt x="31328" y="91253"/>
                    </a:cubicBezTo>
                    <a:cubicBezTo>
                      <a:pt x="28932" y="91595"/>
                      <a:pt x="23797" y="91509"/>
                      <a:pt x="26022" y="95551"/>
                    </a:cubicBezTo>
                    <a:cubicBezTo>
                      <a:pt x="27135" y="97614"/>
                      <a:pt x="30986" y="98733"/>
                      <a:pt x="33125" y="98647"/>
                    </a:cubicBezTo>
                    <a:cubicBezTo>
                      <a:pt x="44593" y="98045"/>
                      <a:pt x="42967" y="99075"/>
                      <a:pt x="46561" y="99421"/>
                    </a:cubicBezTo>
                    <a:cubicBezTo>
                      <a:pt x="40143" y="100623"/>
                      <a:pt x="34409" y="107332"/>
                      <a:pt x="58456" y="106642"/>
                    </a:cubicBezTo>
                    <a:cubicBezTo>
                      <a:pt x="58970" y="110342"/>
                      <a:pt x="65474" y="109997"/>
                      <a:pt x="67699" y="109482"/>
                    </a:cubicBezTo>
                    <a:cubicBezTo>
                      <a:pt x="217630" y="76117"/>
                      <a:pt x="282412" y="90306"/>
                      <a:pt x="282924" y="81105"/>
                    </a:cubicBezTo>
                    <a:cubicBezTo>
                      <a:pt x="280872" y="76548"/>
                      <a:pt x="259734" y="77063"/>
                      <a:pt x="256225" y="76891"/>
                    </a:cubicBezTo>
                    <a:cubicBezTo>
                      <a:pt x="242533" y="76204"/>
                      <a:pt x="213351" y="77665"/>
                      <a:pt x="215062" y="74140"/>
                    </a:cubicBezTo>
                    <a:cubicBezTo>
                      <a:pt x="215833" y="65885"/>
                      <a:pt x="367818" y="67949"/>
                      <a:pt x="350017" y="73022"/>
                    </a:cubicBezTo>
                    <a:cubicBezTo>
                      <a:pt x="349247" y="73280"/>
                      <a:pt x="338549" y="75000"/>
                      <a:pt x="337181" y="75774"/>
                    </a:cubicBezTo>
                    <a:cubicBezTo>
                      <a:pt x="328880" y="80159"/>
                      <a:pt x="360459" y="81105"/>
                      <a:pt x="363709" y="81362"/>
                    </a:cubicBezTo>
                    <a:cubicBezTo>
                      <a:pt x="367474" y="81707"/>
                      <a:pt x="376889" y="81362"/>
                      <a:pt x="375262" y="85576"/>
                    </a:cubicBezTo>
                    <a:cubicBezTo>
                      <a:pt x="374750" y="86865"/>
                      <a:pt x="363454" y="85490"/>
                      <a:pt x="363881" y="87297"/>
                    </a:cubicBezTo>
                    <a:cubicBezTo>
                      <a:pt x="364310" y="88758"/>
                      <a:pt x="370641" y="87984"/>
                      <a:pt x="371325" y="89014"/>
                    </a:cubicBezTo>
                    <a:cubicBezTo>
                      <a:pt x="375861" y="96239"/>
                      <a:pt x="315446" y="92628"/>
                      <a:pt x="284210" y="93316"/>
                    </a:cubicBezTo>
                    <a:cubicBezTo>
                      <a:pt x="275052" y="93488"/>
                      <a:pt x="257081" y="94518"/>
                      <a:pt x="247753" y="95810"/>
                    </a:cubicBezTo>
                    <a:cubicBezTo>
                      <a:pt x="231921" y="97959"/>
                      <a:pt x="245442" y="101656"/>
                      <a:pt x="270003" y="103978"/>
                    </a:cubicBezTo>
                    <a:cubicBezTo>
                      <a:pt x="283182" y="105180"/>
                      <a:pt x="350959" y="110684"/>
                      <a:pt x="408468" y="118251"/>
                    </a:cubicBezTo>
                    <a:cubicBezTo>
                      <a:pt x="425753" y="121433"/>
                      <a:pt x="430887" y="112833"/>
                      <a:pt x="427036" y="110512"/>
                    </a:cubicBezTo>
                    <a:cubicBezTo>
                      <a:pt x="424811" y="109223"/>
                      <a:pt x="434312" y="104407"/>
                      <a:pt x="423700" y="99849"/>
                    </a:cubicBezTo>
                    <a:cubicBezTo>
                      <a:pt x="416940" y="96926"/>
                      <a:pt x="422501" y="95810"/>
                      <a:pt x="422930" y="95896"/>
                    </a:cubicBezTo>
                    <a:cubicBezTo>
                      <a:pt x="423872" y="96239"/>
                      <a:pt x="437564" y="99507"/>
                      <a:pt x="432514" y="94863"/>
                    </a:cubicBezTo>
                    <a:cubicBezTo>
                      <a:pt x="429264" y="91854"/>
                      <a:pt x="434738" y="93658"/>
                      <a:pt x="435766" y="93574"/>
                    </a:cubicBezTo>
                    <a:cubicBezTo>
                      <a:pt x="448517" y="92628"/>
                      <a:pt x="445522" y="87725"/>
                      <a:pt x="446378" y="88586"/>
                    </a:cubicBezTo>
                    <a:cubicBezTo>
                      <a:pt x="442612" y="84802"/>
                      <a:pt x="452797" y="82135"/>
                      <a:pt x="450486" y="73796"/>
                    </a:cubicBezTo>
                    <a:cubicBezTo>
                      <a:pt x="449802" y="71388"/>
                      <a:pt x="435168" y="71818"/>
                      <a:pt x="444751" y="69840"/>
                    </a:cubicBezTo>
                    <a:cubicBezTo>
                      <a:pt x="445865" y="69582"/>
                      <a:pt x="459214" y="69926"/>
                      <a:pt x="446807" y="62617"/>
                    </a:cubicBezTo>
                    <a:cubicBezTo>
                      <a:pt x="443895" y="60898"/>
                      <a:pt x="441158" y="60812"/>
                      <a:pt x="437049" y="59866"/>
                    </a:cubicBezTo>
                    <a:cubicBezTo>
                      <a:pt x="427806" y="57802"/>
                      <a:pt x="434738" y="53159"/>
                      <a:pt x="439360" y="53847"/>
                    </a:cubicBezTo>
                    <a:cubicBezTo>
                      <a:pt x="444923" y="54792"/>
                      <a:pt x="450572" y="51095"/>
                      <a:pt x="449630" y="45592"/>
                    </a:cubicBezTo>
                    <a:cubicBezTo>
                      <a:pt x="448431" y="38111"/>
                      <a:pt x="445951" y="27534"/>
                      <a:pt x="453567" y="26072"/>
                    </a:cubicBezTo>
                    <a:close/>
                  </a:path>
                </a:pathLst>
              </a:custGeom>
              <a:solidFill>
                <a:srgbClr val="002B47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  <p:sp>
            <p:nvSpPr>
              <p:cNvPr id="40" name="Vrije vorm: vorm 39">
                <a:extLst>
                  <a:ext uri="{FF2B5EF4-FFF2-40B4-BE49-F238E27FC236}">
                    <a16:creationId xmlns:a16="http://schemas.microsoft.com/office/drawing/2014/main" id="{BF604586-9D56-5A7F-CDA8-851FE20A5DED}"/>
                  </a:ext>
                </a:extLst>
              </p:cNvPr>
              <p:cNvSpPr/>
              <p:nvPr/>
            </p:nvSpPr>
            <p:spPr>
              <a:xfrm>
                <a:off x="801848" y="5353167"/>
                <a:ext cx="251084" cy="223397"/>
              </a:xfrm>
              <a:custGeom>
                <a:avLst/>
                <a:gdLst>
                  <a:gd name="connsiteX0" fmla="*/ 47 w 251084"/>
                  <a:gd name="connsiteY0" fmla="*/ 666 h 223397"/>
                  <a:gd name="connsiteX1" fmla="*/ 47 w 251084"/>
                  <a:gd name="connsiteY1" fmla="*/ 224063 h 223397"/>
                  <a:gd name="connsiteX2" fmla="*/ 83143 w 251084"/>
                  <a:gd name="connsiteY2" fmla="*/ 224063 h 223397"/>
                  <a:gd name="connsiteX3" fmla="*/ 83143 w 251084"/>
                  <a:gd name="connsiteY3" fmla="*/ 84848 h 223397"/>
                  <a:gd name="connsiteX4" fmla="*/ 168035 w 251084"/>
                  <a:gd name="connsiteY4" fmla="*/ 84848 h 223397"/>
                  <a:gd name="connsiteX5" fmla="*/ 168035 w 251084"/>
                  <a:gd name="connsiteY5" fmla="*/ 224063 h 223397"/>
                  <a:gd name="connsiteX6" fmla="*/ 251132 w 251084"/>
                  <a:gd name="connsiteY6" fmla="*/ 224063 h 223397"/>
                  <a:gd name="connsiteX7" fmla="*/ 251132 w 251084"/>
                  <a:gd name="connsiteY7" fmla="*/ 666 h 223397"/>
                  <a:gd name="connsiteX8" fmla="*/ 47 w 251084"/>
                  <a:gd name="connsiteY8" fmla="*/ 666 h 223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1084" h="223397">
                    <a:moveTo>
                      <a:pt x="47" y="666"/>
                    </a:moveTo>
                    <a:lnTo>
                      <a:pt x="47" y="224063"/>
                    </a:lnTo>
                    <a:lnTo>
                      <a:pt x="83143" y="224063"/>
                    </a:lnTo>
                    <a:lnTo>
                      <a:pt x="83143" y="84848"/>
                    </a:lnTo>
                    <a:lnTo>
                      <a:pt x="168035" y="84848"/>
                    </a:lnTo>
                    <a:lnTo>
                      <a:pt x="168035" y="224063"/>
                    </a:lnTo>
                    <a:lnTo>
                      <a:pt x="251132" y="224063"/>
                    </a:lnTo>
                    <a:lnTo>
                      <a:pt x="251132" y="666"/>
                    </a:lnTo>
                    <a:lnTo>
                      <a:pt x="47" y="666"/>
                    </a:lnTo>
                    <a:close/>
                  </a:path>
                </a:pathLst>
              </a:custGeom>
              <a:solidFill>
                <a:srgbClr val="008A00"/>
              </a:solidFill>
              <a:ln w="27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noProof="0" dirty="0"/>
              </a:p>
            </p:txBody>
          </p:sp>
        </p:grpSp>
      </p:grp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2060B4-46E0-E072-4F63-2B630FC63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259425" y="422925"/>
            <a:ext cx="5446800" cy="5446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72000" tIns="180000"/>
          <a:lstStyle>
            <a:lvl1pPr algn="ctr">
              <a:defRPr sz="1300"/>
            </a:lvl1pPr>
          </a:lstStyle>
          <a:p>
            <a:r>
              <a:rPr lang="en-GB" noProof="0" dirty="0"/>
              <a:t>Click icon to add image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1D6F6AC0-2422-BC2B-44B7-4FB96F7F7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800164" y="6184452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B3ECCA-832F-A765-62DD-4DD726670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78699" y="6184452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44F6507B-79DD-375F-F633-273C3C4B9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957234" y="6184452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43" name="Content Placeholder 6">
            <a:extLst>
              <a:ext uri="{FF2B5EF4-FFF2-40B4-BE49-F238E27FC236}">
                <a16:creationId xmlns:a16="http://schemas.microsoft.com/office/drawing/2014/main" id="{B9C85947-A1D6-F735-3080-EB742F614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035768" y="6184452"/>
            <a:ext cx="1634566" cy="370800"/>
          </a:xfrm>
        </p:spPr>
        <p:txBody>
          <a:bodyPr/>
          <a:lstStyle>
            <a:lvl1pPr>
              <a:lnSpc>
                <a:spcPct val="90000"/>
              </a:lnSpc>
              <a:defRPr sz="800"/>
            </a:lvl1pPr>
          </a:lstStyle>
          <a:p>
            <a:pPr lvl="0"/>
            <a:r>
              <a:rPr lang="en-GB" noProof="0" dirty="0"/>
              <a:t>Click icon to add partner logo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BFCBDB9-EFAD-F5E7-6660-824C3FF39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20DBFA-6607-4B84-AA0E-8FB85D9E5404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44581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Titel">
            <a:extLst>
              <a:ext uri="{FF2B5EF4-FFF2-40B4-BE49-F238E27FC236}">
                <a16:creationId xmlns:a16="http://schemas.microsoft.com/office/drawing/2014/main" id="{6DCD280C-2F97-2E4B-0B43-7F4635212BD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15177" y="285705"/>
            <a:ext cx="10515600" cy="601801"/>
          </a:xfrm>
          <a:prstGeom prst="rect">
            <a:avLst/>
          </a:prstGeom>
        </p:spPr>
        <p:txBody>
          <a:bodyPr vert="horz" lIns="64800" tIns="36000" rIns="72000" bIns="36000" rtlCol="0" anchor="t" anchorCtr="0">
            <a:noAutofit/>
          </a:bodyPr>
          <a:lstStyle/>
          <a:p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082D1-D1D6-AB76-56CE-972768BE125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177" y="1847145"/>
            <a:ext cx="8998029" cy="4029780"/>
          </a:xfrm>
          <a:prstGeom prst="rect">
            <a:avLst/>
          </a:prstGeom>
        </p:spPr>
        <p:txBody>
          <a:bodyPr vert="horz" lIns="72000" tIns="54000" rIns="72000" bIns="36000" rtlCol="0" anchor="t" anchorCtr="0">
            <a:noAutofit/>
          </a:bodyPr>
          <a:lstStyle/>
          <a:p>
            <a:pPr lvl="0"/>
            <a:r>
              <a:rPr lang="en-GB" noProof="0" dirty="0"/>
              <a:t>First text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Subheading</a:t>
            </a:r>
          </a:p>
          <a:p>
            <a:pPr lvl="5"/>
            <a:r>
              <a:rPr lang="en-GB" noProof="0" dirty="0"/>
              <a:t>Sixth level</a:t>
            </a:r>
          </a:p>
          <a:p>
            <a:pPr lvl="6"/>
            <a:r>
              <a:rPr lang="en-GB" noProof="0" dirty="0"/>
              <a:t>Seventh level</a:t>
            </a:r>
          </a:p>
          <a:p>
            <a:pPr lvl="7"/>
            <a:r>
              <a:rPr lang="en-GB" noProof="0" dirty="0"/>
              <a:t>Eighth level </a:t>
            </a:r>
          </a:p>
          <a:p>
            <a:pPr lvl="8"/>
            <a:r>
              <a:rPr lang="en-GB" noProof="0" dirty="0"/>
              <a:t>Nineth level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6E2F01-A04C-D502-C5CA-2E96BECA3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8368" y="6080889"/>
            <a:ext cx="11235264" cy="594097"/>
            <a:chOff x="478368" y="6080889"/>
            <a:chExt cx="11235264" cy="594097"/>
          </a:xfrm>
        </p:grpSpPr>
        <p:sp>
          <p:nvSpPr>
            <p:cNvPr id="5" name="Rechthoek: afgeronde hoeken 6">
              <a:extLst>
                <a:ext uri="{FF2B5EF4-FFF2-40B4-BE49-F238E27FC236}">
                  <a16:creationId xmlns:a16="http://schemas.microsoft.com/office/drawing/2014/main" id="{D5A21C63-F6D4-138F-C9D7-07C756609531}"/>
                </a:ext>
              </a:extLst>
            </p:cNvPr>
            <p:cNvSpPr>
              <a:spLocks/>
            </p:cNvSpPr>
            <p:nvPr userDrawn="1"/>
          </p:nvSpPr>
          <p:spPr>
            <a:xfrm>
              <a:off x="478368" y="6080889"/>
              <a:ext cx="11235264" cy="594097"/>
            </a:xfrm>
            <a:prstGeom prst="roundRect">
              <a:avLst>
                <a:gd name="adj" fmla="val 18452"/>
              </a:avLst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77BC6F25-3EB6-73DB-E94F-B1867A721A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592930" y="6220795"/>
              <a:ext cx="1643064" cy="314992"/>
            </a:xfrm>
            <a:prstGeom prst="rect">
              <a:avLst/>
            </a:prstGeom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A9013-6404-32EF-2A18-FD781B6A76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963728" y="6251937"/>
            <a:ext cx="614203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E20DBFA-6607-4B84-AA0E-8FB85D9E5404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2861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50" r:id="rId2"/>
    <p:sldLayoutId id="2147483662" r:id="rId3"/>
    <p:sldLayoutId id="2147483728" r:id="rId4"/>
    <p:sldLayoutId id="2147483723" r:id="rId5"/>
    <p:sldLayoutId id="2147483724" r:id="rId6"/>
    <p:sldLayoutId id="2147483739" r:id="rId7"/>
    <p:sldLayoutId id="2147483725" r:id="rId8"/>
    <p:sldLayoutId id="2147483737" r:id="rId9"/>
    <p:sldLayoutId id="2147483738" r:id="rId10"/>
    <p:sldLayoutId id="2147483740" r:id="rId11"/>
    <p:sldLayoutId id="2147483742" r:id="rId12"/>
    <p:sldLayoutId id="2147483748" r:id="rId13"/>
    <p:sldLayoutId id="2147483749" r:id="rId14"/>
    <p:sldLayoutId id="2147483741" r:id="rId15"/>
    <p:sldLayoutId id="2147483727" r:id="rId16"/>
    <p:sldLayoutId id="2147483729" r:id="rId17"/>
    <p:sldLayoutId id="2147483733" r:id="rId18"/>
    <p:sldLayoutId id="2147483730" r:id="rId19"/>
    <p:sldLayoutId id="2147483734" r:id="rId20"/>
    <p:sldLayoutId id="2147483731" r:id="rId21"/>
    <p:sldLayoutId id="2147483732" r:id="rId22"/>
    <p:sldLayoutId id="2147483735" r:id="rId23"/>
    <p:sldLayoutId id="2147483743" r:id="rId24"/>
    <p:sldLayoutId id="2147483747" r:id="rId2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900" kern="1200">
          <a:solidFill>
            <a:schemeClr val="tx2"/>
          </a:solidFill>
          <a:latin typeface="+mn-lt"/>
          <a:ea typeface="+mn-ea"/>
          <a:cs typeface="+mn-cs"/>
        </a:defRPr>
      </a:lvl1pPr>
      <a:lvl2pPr marL="352800" indent="-352800" algn="l" defTabSz="914400" rtl="0" eaLnBrk="1" latinLnBrk="0" hangingPunct="1">
        <a:lnSpc>
          <a:spcPct val="105000"/>
        </a:lnSpc>
        <a:spcBef>
          <a:spcPts val="1000"/>
        </a:spcBef>
        <a:buFont typeface="Verdana" panose="020B0604030504040204" pitchFamily="34" charset="0"/>
        <a:buChar char="●"/>
        <a:defRPr sz="1900" kern="1200">
          <a:solidFill>
            <a:schemeClr val="tx2"/>
          </a:solidFill>
          <a:latin typeface="+mn-lt"/>
          <a:ea typeface="+mn-ea"/>
          <a:cs typeface="+mn-cs"/>
        </a:defRPr>
      </a:lvl2pPr>
      <a:lvl3pPr marL="720000" indent="-352800" algn="l" defTabSz="914400" rtl="0" eaLnBrk="1" latinLnBrk="0" hangingPunct="1">
        <a:lnSpc>
          <a:spcPct val="105000"/>
        </a:lnSpc>
        <a:spcBef>
          <a:spcPts val="500"/>
        </a:spcBef>
        <a:buFontTx/>
        <a:buBlip>
          <a:blip r:embed="rId28"/>
        </a:buBlip>
        <a:defRPr sz="1900" kern="1200">
          <a:solidFill>
            <a:schemeClr val="tx2"/>
          </a:solidFill>
          <a:latin typeface="+mn-lt"/>
          <a:ea typeface="+mn-ea"/>
          <a:cs typeface="+mn-cs"/>
        </a:defRPr>
      </a:lvl3pPr>
      <a:lvl4pPr marL="1094400" indent="-352800" algn="l" defTabSz="914400" rtl="0" eaLnBrk="1" latinLnBrk="0" hangingPunct="1">
        <a:lnSpc>
          <a:spcPct val="105000"/>
        </a:lnSpc>
        <a:spcBef>
          <a:spcPts val="500"/>
        </a:spcBef>
        <a:buFontTx/>
        <a:buBlip>
          <a:blip r:embed="rId28"/>
        </a:buBlip>
        <a:defRPr sz="19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5000"/>
        </a:lnSpc>
        <a:spcBef>
          <a:spcPts val="1800"/>
        </a:spcBef>
        <a:buFont typeface="Arial" panose="020B0604020202020204" pitchFamily="34" charset="0"/>
        <a:buNone/>
        <a:defRPr sz="19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9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9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9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5000"/>
        </a:lnSpc>
        <a:spcBef>
          <a:spcPts val="1000"/>
        </a:spcBef>
        <a:buFont typeface="Arial" panose="020B0604020202020204" pitchFamily="34" charset="0"/>
        <a:buNone/>
        <a:defRPr sz="1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3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pos="7374" userDrawn="1">
          <p15:clr>
            <a:srgbClr val="F26B43"/>
          </p15:clr>
        </p15:guide>
        <p15:guide id="5" orient="horz" pos="262" userDrawn="1">
          <p15:clr>
            <a:srgbClr val="F26B43"/>
          </p15:clr>
        </p15:guide>
        <p15:guide id="6" orient="horz" pos="37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writinglab@wur.n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writinglab@wur.n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00D7-CDD0-B017-577D-4BDFD991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Wageningen </a:t>
            </a:r>
            <a:r>
              <a:rPr lang="nl-NL" dirty="0" err="1"/>
              <a:t>Writing</a:t>
            </a:r>
            <a:r>
              <a:rPr lang="nl-NL" dirty="0"/>
              <a:t> Lab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28AEA-DAF7-45A5-5DA4-F43B067D0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improve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b="1" dirty="0" err="1"/>
              <a:t>skils</a:t>
            </a:r>
            <a:r>
              <a:rPr lang="nl-NL" b="1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b="1" dirty="0" err="1"/>
              <a:t>confidence</a:t>
            </a:r>
            <a:r>
              <a:rPr lang="nl-NL" dirty="0"/>
              <a:t> as </a:t>
            </a:r>
          </a:p>
          <a:p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dirty="0" err="1"/>
              <a:t>academic</a:t>
            </a:r>
            <a:r>
              <a:rPr lang="nl-NL" dirty="0"/>
              <a:t> </a:t>
            </a:r>
            <a:r>
              <a:rPr lang="nl-NL" dirty="0" err="1"/>
              <a:t>writer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3590C-9BE6-5C32-482D-6C72198754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1</a:t>
            </a:fld>
            <a:endParaRPr lang="en-GB" sz="900" noProof="0" dirty="0"/>
          </a:p>
        </p:txBody>
      </p:sp>
      <p:pic>
        <p:nvPicPr>
          <p:cNvPr id="7" name="Picture 6" descr="A group of women sitting at a table with a computer&#10;&#10;AI-generated content may be incorrect.">
            <a:extLst>
              <a:ext uri="{FF2B5EF4-FFF2-40B4-BE49-F238E27FC236}">
                <a16:creationId xmlns:a16="http://schemas.microsoft.com/office/drawing/2014/main" id="{D7355552-93F0-DA83-5635-A54CA3E71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43" y="1757449"/>
            <a:ext cx="5401988" cy="3605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587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99BE4-C582-024C-90B6-7492D526F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Wageningen </a:t>
            </a:r>
            <a:r>
              <a:rPr lang="nl-NL" dirty="0" err="1"/>
              <a:t>Writing</a:t>
            </a:r>
            <a:r>
              <a:rPr lang="nl-NL" dirty="0"/>
              <a:t> Lab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379AC-7138-D12A-35A0-6A8276580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nl-NL" dirty="0" err="1"/>
              <a:t>One</a:t>
            </a:r>
            <a:r>
              <a:rPr lang="nl-NL" dirty="0"/>
              <a:t>-on-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b="1" dirty="0"/>
              <a:t>coaching</a:t>
            </a:r>
          </a:p>
          <a:p>
            <a:pPr lvl="1"/>
            <a:r>
              <a:rPr lang="nl-NL" dirty="0"/>
              <a:t>For </a:t>
            </a:r>
            <a:r>
              <a:rPr lang="nl-NL" b="1" dirty="0" err="1"/>
              <a:t>all</a:t>
            </a:r>
            <a:r>
              <a:rPr lang="nl-NL" b="1" dirty="0"/>
              <a:t> WUR </a:t>
            </a:r>
            <a:r>
              <a:rPr lang="nl-NL" b="1" dirty="0" err="1"/>
              <a:t>students</a:t>
            </a:r>
            <a:endParaRPr lang="nl-NL" b="1" dirty="0"/>
          </a:p>
          <a:p>
            <a:pPr lvl="1"/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b="1" dirty="0" err="1"/>
              <a:t>any</a:t>
            </a:r>
            <a:r>
              <a:rPr lang="nl-NL" b="1" dirty="0"/>
              <a:t> </a:t>
            </a:r>
            <a:r>
              <a:rPr lang="nl-NL" b="1" dirty="0" err="1"/>
              <a:t>writing</a:t>
            </a:r>
            <a:r>
              <a:rPr lang="nl-NL" b="1" dirty="0"/>
              <a:t> </a:t>
            </a:r>
            <a:r>
              <a:rPr lang="nl-NL" b="1" dirty="0" err="1"/>
              <a:t>assignment</a:t>
            </a:r>
            <a:endParaRPr lang="nl-NL" b="1" dirty="0"/>
          </a:p>
          <a:p>
            <a:pPr lvl="1"/>
            <a:r>
              <a:rPr lang="nl-NL" dirty="0"/>
              <a:t>In </a:t>
            </a:r>
            <a:r>
              <a:rPr lang="nl-NL" b="1" dirty="0" err="1"/>
              <a:t>any</a:t>
            </a:r>
            <a:r>
              <a:rPr lang="nl-NL" b="1" dirty="0"/>
              <a:t> stage of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b="1" dirty="0" err="1"/>
              <a:t>process</a:t>
            </a:r>
            <a:endParaRPr lang="nl-NL" b="1" dirty="0"/>
          </a:p>
          <a:p>
            <a:pPr lvl="1"/>
            <a:r>
              <a:rPr lang="nl-NL" b="1" dirty="0"/>
              <a:t>45 minutes </a:t>
            </a:r>
            <a:r>
              <a:rPr lang="nl-NL" dirty="0"/>
              <a:t>per </a:t>
            </a:r>
            <a:r>
              <a:rPr lang="nl-NL" dirty="0" err="1"/>
              <a:t>session</a:t>
            </a:r>
            <a:endParaRPr lang="nl-NL" dirty="0"/>
          </a:p>
          <a:p>
            <a:pPr lvl="1"/>
            <a:r>
              <a:rPr lang="nl-NL" dirty="0"/>
              <a:t>On </a:t>
            </a:r>
            <a:r>
              <a:rPr lang="nl-NL" b="1" dirty="0"/>
              <a:t>campus </a:t>
            </a:r>
            <a:r>
              <a:rPr lang="nl-NL" b="1" dirty="0" err="1"/>
              <a:t>and</a:t>
            </a:r>
            <a:r>
              <a:rPr lang="nl-NL" b="1" dirty="0"/>
              <a:t> online</a:t>
            </a:r>
          </a:p>
          <a:p>
            <a:pPr lvl="1"/>
            <a:r>
              <a:rPr lang="nl-NL" dirty="0"/>
              <a:t>In </a:t>
            </a:r>
            <a:r>
              <a:rPr lang="nl-NL" b="1" dirty="0"/>
              <a:t>English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b="1" dirty="0"/>
              <a:t>Dutch</a:t>
            </a:r>
          </a:p>
          <a:p>
            <a:pPr lvl="1"/>
            <a:r>
              <a:rPr lang="nl-NL" b="1" dirty="0"/>
              <a:t>Free</a:t>
            </a:r>
            <a:r>
              <a:rPr lang="nl-NL" dirty="0"/>
              <a:t> of charge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8416D-1A94-FF45-128C-7B1EA1E0D74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2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378925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D197-2D08-E6F4-54DD-B5AA581CD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what questions? (a few examples)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A7B1B-438E-B9F8-CDE8-1AC606F0C7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3</a:t>
            </a:fld>
            <a:endParaRPr lang="en-GB" sz="9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4EA71C-7478-4380-1E99-C3448F512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02" y="1062990"/>
            <a:ext cx="7494195" cy="4994910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AF37963A-BEF2-313E-EA05-B5DC476F4B14}"/>
              </a:ext>
            </a:extLst>
          </p:cNvPr>
          <p:cNvSpPr/>
          <p:nvPr/>
        </p:nvSpPr>
        <p:spPr>
          <a:xfrm>
            <a:off x="7986712" y="1058714"/>
            <a:ext cx="2628901" cy="1378971"/>
          </a:xfrm>
          <a:prstGeom prst="wedgeEllipseCallout">
            <a:avLst>
              <a:gd name="adj1" fmla="val -27898"/>
              <a:gd name="adj2" fmla="val 7483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ea typeface="Verdana"/>
              </a:rPr>
              <a:t>The </a:t>
            </a:r>
            <a:r>
              <a:rPr lang="en-US" sz="1400" b="1" dirty="0">
                <a:solidFill>
                  <a:schemeClr val="tx1"/>
                </a:solidFill>
                <a:ea typeface="Verdana"/>
              </a:rPr>
              <a:t>structure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of my text could be better, but I’m not sure how to fix it.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49326C37-86BA-42ED-237B-42D97F5DDFBC}"/>
              </a:ext>
            </a:extLst>
          </p:cNvPr>
          <p:cNvSpPr/>
          <p:nvPr/>
        </p:nvSpPr>
        <p:spPr>
          <a:xfrm>
            <a:off x="4117425" y="1005145"/>
            <a:ext cx="2469113" cy="1378971"/>
          </a:xfrm>
          <a:prstGeom prst="wedgeEllipseCallout">
            <a:avLst>
              <a:gd name="adj1" fmla="val 27274"/>
              <a:gd name="adj2" fmla="val 6927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ea typeface="Verdana"/>
              </a:rPr>
              <a:t>I’m</a:t>
            </a:r>
            <a:r>
              <a:rPr lang="en-US" sz="1400" b="1" dirty="0">
                <a:solidFill>
                  <a:schemeClr val="tx1"/>
                </a:solidFill>
                <a:ea typeface="Verdana"/>
              </a:rPr>
              <a:t> stuck 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and don’t know how to start writing again.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CD020DC3-8D21-8346-18EF-5CE348C327E9}"/>
              </a:ext>
            </a:extLst>
          </p:cNvPr>
          <p:cNvSpPr/>
          <p:nvPr/>
        </p:nvSpPr>
        <p:spPr>
          <a:xfrm>
            <a:off x="5054859" y="3888098"/>
            <a:ext cx="3063357" cy="1378971"/>
          </a:xfrm>
          <a:prstGeom prst="wedgeEllipseCallout">
            <a:avLst>
              <a:gd name="adj1" fmla="val -26774"/>
              <a:gd name="adj2" fmla="val -7622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ea typeface="Verdana"/>
              </a:rPr>
              <a:t>I want to </a:t>
            </a:r>
            <a:r>
              <a:rPr lang="en-US" sz="1400" b="1" dirty="0">
                <a:solidFill>
                  <a:schemeClr val="tx1"/>
                </a:solidFill>
                <a:ea typeface="Verdana"/>
              </a:rPr>
              <a:t>rely less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b="1" dirty="0">
                <a:solidFill>
                  <a:schemeClr val="tx1"/>
                </a:solidFill>
                <a:ea typeface="Verdana"/>
              </a:rPr>
              <a:t>on AI 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and so my writing reflects my own voice and ideas.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24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CEA93-1FFD-4AC8-B732-9263B17B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An example session</a:t>
            </a:r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64930-01F6-01AA-A64C-8A1F5D3D2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en-US" dirty="0"/>
              <a:t>You come to the Writing Lab, </a:t>
            </a:r>
            <a:r>
              <a:rPr lang="en-US" b="1" dirty="0"/>
              <a:t>meet your coach</a:t>
            </a:r>
            <a:r>
              <a:rPr lang="en-US" dirty="0"/>
              <a:t>, have a coffee</a:t>
            </a:r>
          </a:p>
          <a:p>
            <a:pPr lvl="1"/>
            <a:r>
              <a:rPr lang="en-US" b="1" dirty="0"/>
              <a:t>Discuss questions </a:t>
            </a:r>
            <a:r>
              <a:rPr lang="en-US" dirty="0"/>
              <a:t>and text to define session topic</a:t>
            </a:r>
          </a:p>
          <a:p>
            <a:pPr lvl="1"/>
            <a:r>
              <a:rPr lang="en-US" b="1" dirty="0"/>
              <a:t>Work together </a:t>
            </a:r>
            <a:r>
              <a:rPr lang="en-US" dirty="0"/>
              <a:t>on the topic of choice:</a:t>
            </a:r>
          </a:p>
          <a:p>
            <a:pPr lvl="2">
              <a:buSzPct val="114999"/>
            </a:pPr>
            <a:r>
              <a:rPr lang="en-US" b="1" dirty="0"/>
              <a:t>Specific strategies</a:t>
            </a:r>
          </a:p>
          <a:p>
            <a:pPr lvl="2">
              <a:buSzPct val="114999"/>
            </a:pPr>
            <a:r>
              <a:rPr lang="en-US" dirty="0"/>
              <a:t>Look at text from a </a:t>
            </a:r>
            <a:r>
              <a:rPr lang="en-US" b="1" dirty="0"/>
              <a:t>new perspective</a:t>
            </a:r>
          </a:p>
          <a:p>
            <a:pPr lvl="2">
              <a:buSzPct val="114999"/>
            </a:pPr>
            <a:r>
              <a:rPr lang="en-US" b="1" dirty="0"/>
              <a:t>In-depth</a:t>
            </a:r>
            <a:r>
              <a:rPr lang="en-US" dirty="0"/>
              <a:t> discussion</a:t>
            </a:r>
          </a:p>
          <a:p>
            <a:pPr lvl="1"/>
            <a:r>
              <a:rPr lang="en-US" dirty="0"/>
              <a:t>Plan your </a:t>
            </a:r>
            <a:r>
              <a:rPr lang="en-US" b="1" dirty="0"/>
              <a:t>next steps</a:t>
            </a:r>
          </a:p>
          <a:p>
            <a:pPr lvl="1"/>
            <a:r>
              <a:rPr lang="en-US" dirty="0"/>
              <a:t>See you next time!</a:t>
            </a:r>
          </a:p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77C3E-1A9E-4B93-6B4E-226EA53E50C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4</a:t>
            </a:fld>
            <a:endParaRPr lang="en-GB" sz="9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43286C-0ADA-A0EC-0A7D-553D520CA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" r="21020"/>
          <a:stretch>
            <a:fillRect/>
          </a:stretch>
        </p:blipFill>
        <p:spPr>
          <a:xfrm>
            <a:off x="7688457" y="2446268"/>
            <a:ext cx="3770039" cy="332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8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CCEF-0DCF-E386-95BB-45558528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get in </a:t>
            </a:r>
            <a:r>
              <a:rPr lang="nl-NL" dirty="0" err="1"/>
              <a:t>touch</a:t>
            </a:r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81007-AC27-A0F2-2679-C6FE55825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sz="2000" dirty="0" err="1"/>
              <a:t>Book</a:t>
            </a:r>
            <a:r>
              <a:rPr lang="nl-NL" sz="2000" dirty="0"/>
              <a:t> a </a:t>
            </a:r>
            <a:r>
              <a:rPr lang="nl-NL" sz="2000" dirty="0" err="1"/>
              <a:t>session</a:t>
            </a:r>
            <a:r>
              <a:rPr lang="nl-NL" sz="2000" dirty="0"/>
              <a:t> via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b="1" dirty="0" err="1"/>
              <a:t>application</a:t>
            </a:r>
            <a:r>
              <a:rPr lang="nl-NL" sz="2000" b="1" dirty="0"/>
              <a:t> form or</a:t>
            </a:r>
            <a:r>
              <a:rPr lang="nl-NL" sz="2000" dirty="0"/>
              <a:t> </a:t>
            </a:r>
            <a:r>
              <a:rPr lang="nl-NL" sz="2000" dirty="0" err="1"/>
              <a:t>send</a:t>
            </a:r>
            <a:r>
              <a:rPr lang="nl-NL" sz="2000" dirty="0"/>
              <a:t>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b="1" dirty="0"/>
              <a:t>email</a:t>
            </a:r>
            <a:r>
              <a:rPr lang="nl-NL" sz="2000" dirty="0"/>
              <a:t>!</a:t>
            </a:r>
          </a:p>
          <a:p>
            <a:endParaRPr lang="nl-NL" sz="2000" dirty="0"/>
          </a:p>
          <a:p>
            <a:r>
              <a:rPr lang="nl-NL" sz="2000" dirty="0"/>
              <a:t>Wur.eu/</a:t>
            </a:r>
            <a:r>
              <a:rPr lang="nl-NL" sz="2000" dirty="0" err="1"/>
              <a:t>writinglab</a:t>
            </a:r>
            <a:endParaRPr lang="nl-NL" sz="2000" dirty="0"/>
          </a:p>
          <a:p>
            <a:r>
              <a:rPr lang="nl-NL" sz="2000" dirty="0">
                <a:hlinkClick r:id="rId2"/>
              </a:rPr>
              <a:t>writinglab@wur.nl</a:t>
            </a:r>
            <a:r>
              <a:rPr lang="nl-NL" sz="2000" dirty="0"/>
              <a:t> </a:t>
            </a:r>
          </a:p>
          <a:p>
            <a:r>
              <a:rPr lang="nl-NL" sz="2000" dirty="0"/>
              <a:t>Forum Library, room 260</a:t>
            </a:r>
          </a:p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2ED9B-9938-E4AB-5F44-A66A4BE9242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5</a:t>
            </a:fld>
            <a:endParaRPr lang="en-GB" sz="9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1F1CBB-50E8-4FCC-4465-2450D64ACEBD}"/>
              </a:ext>
            </a:extLst>
          </p:cNvPr>
          <p:cNvSpPr txBox="1"/>
          <p:nvPr/>
        </p:nvSpPr>
        <p:spPr>
          <a:xfrm>
            <a:off x="797293" y="4199227"/>
            <a:ext cx="1923925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chemeClr val="tx2"/>
                </a:solidFill>
                <a:latin typeface="Ink Free" panose="03080402000500000000" pitchFamily="66" charset="0"/>
              </a:rPr>
              <a:t>Visit the website!</a:t>
            </a:r>
          </a:p>
        </p:txBody>
      </p:sp>
      <p:pic>
        <p:nvPicPr>
          <p:cNvPr id="9" name="Picture 8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CA801EA0-0F37-9CA4-37BB-F6FEE5B06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54" y="4558052"/>
            <a:ext cx="1379323" cy="1379323"/>
          </a:xfrm>
          <a:prstGeom prst="rect">
            <a:avLst/>
          </a:prstGeom>
        </p:spPr>
      </p:pic>
      <p:pic>
        <p:nvPicPr>
          <p:cNvPr id="11" name="Picture 10" descr="A group of people sitting at desks in a room&#10;&#10;AI-generated content may be incorrect.">
            <a:extLst>
              <a:ext uri="{FF2B5EF4-FFF2-40B4-BE49-F238E27FC236}">
                <a16:creationId xmlns:a16="http://schemas.microsoft.com/office/drawing/2014/main" id="{F736BED6-A5A4-B3DB-413E-726366126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86" y="2442274"/>
            <a:ext cx="5272145" cy="35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7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00335-41F6-49E9-9500-DA558B8CA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2AD26-2795-230E-70B1-285FA522A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Wageningen </a:t>
            </a:r>
            <a:r>
              <a:rPr lang="nl-NL" dirty="0" err="1"/>
              <a:t>Writing</a:t>
            </a:r>
            <a:r>
              <a:rPr lang="nl-NL" dirty="0"/>
              <a:t> Lab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EBE39-15F1-6999-C0AA-B619C418F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om </a:t>
            </a:r>
            <a:r>
              <a:rPr lang="nl-NL" b="1" dirty="0"/>
              <a:t>vaardiger</a:t>
            </a:r>
            <a:r>
              <a:rPr lang="nl-NL" dirty="0"/>
              <a:t> en </a:t>
            </a:r>
            <a:r>
              <a:rPr lang="nl-NL" b="1" dirty="0"/>
              <a:t>met meer vertrouwen</a:t>
            </a:r>
            <a:r>
              <a:rPr lang="nl-NL" dirty="0"/>
              <a:t> </a:t>
            </a:r>
          </a:p>
          <a:p>
            <a:r>
              <a:rPr lang="nl-NL" dirty="0"/>
              <a:t>wetenschappelijke teksten te schrijven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156FB-C772-A7B4-D679-A087C180F0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6</a:t>
            </a:fld>
            <a:endParaRPr lang="en-GB" sz="900" noProof="0" dirty="0"/>
          </a:p>
        </p:txBody>
      </p:sp>
      <p:pic>
        <p:nvPicPr>
          <p:cNvPr id="7" name="Picture 6" descr="A group of women sitting at a table with a computer&#10;&#10;AI-generated content may be incorrect.">
            <a:extLst>
              <a:ext uri="{FF2B5EF4-FFF2-40B4-BE49-F238E27FC236}">
                <a16:creationId xmlns:a16="http://schemas.microsoft.com/office/drawing/2014/main" id="{6019B42D-F130-72CA-A1C9-5A92D35AD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43" y="1757449"/>
            <a:ext cx="5401988" cy="3605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1896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95C7A-7F54-3131-0F78-CA1F87493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9E63-98C6-7F38-33CF-4EECE59F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Wageningen </a:t>
            </a:r>
            <a:r>
              <a:rPr lang="nl-NL" dirty="0" err="1"/>
              <a:t>Writing</a:t>
            </a:r>
            <a:r>
              <a:rPr lang="nl-NL" dirty="0"/>
              <a:t> Lab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7F020-E0C7-BEF9-3FE8-E6D64EB1C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nl-NL" dirty="0"/>
              <a:t>Een-op-een </a:t>
            </a:r>
            <a:r>
              <a:rPr lang="nl-NL" b="1" dirty="0"/>
              <a:t>coaching</a:t>
            </a:r>
          </a:p>
          <a:p>
            <a:pPr lvl="1"/>
            <a:r>
              <a:rPr lang="nl-NL" dirty="0"/>
              <a:t>Voor </a:t>
            </a:r>
            <a:r>
              <a:rPr lang="nl-NL" b="1" dirty="0"/>
              <a:t>alle WUR-studenten</a:t>
            </a:r>
          </a:p>
          <a:p>
            <a:pPr lvl="1"/>
            <a:r>
              <a:rPr lang="nl-NL" dirty="0"/>
              <a:t>Met </a:t>
            </a:r>
            <a:r>
              <a:rPr lang="nl-NL" b="1" dirty="0"/>
              <a:t>elke schrijfopdracht</a:t>
            </a:r>
          </a:p>
          <a:p>
            <a:pPr lvl="1"/>
            <a:r>
              <a:rPr lang="nl-NL" dirty="0"/>
              <a:t>In </a:t>
            </a:r>
            <a:r>
              <a:rPr lang="nl-NL" b="1" dirty="0"/>
              <a:t>elke fase van je schrijfproces</a:t>
            </a:r>
          </a:p>
          <a:p>
            <a:pPr lvl="1"/>
            <a:r>
              <a:rPr lang="nl-NL" b="1" dirty="0"/>
              <a:t>45 minuten </a:t>
            </a:r>
            <a:r>
              <a:rPr lang="nl-NL" dirty="0"/>
              <a:t>per sessie</a:t>
            </a:r>
          </a:p>
          <a:p>
            <a:pPr lvl="1"/>
            <a:r>
              <a:rPr lang="nl-NL" dirty="0"/>
              <a:t>Op </a:t>
            </a:r>
            <a:r>
              <a:rPr lang="nl-NL" b="1" dirty="0"/>
              <a:t>campus en online</a:t>
            </a:r>
          </a:p>
          <a:p>
            <a:pPr lvl="1"/>
            <a:r>
              <a:rPr lang="nl-NL" dirty="0"/>
              <a:t>In het </a:t>
            </a:r>
            <a:r>
              <a:rPr lang="nl-NL" b="1" dirty="0"/>
              <a:t>Nederlands</a:t>
            </a:r>
            <a:r>
              <a:rPr lang="nl-NL" dirty="0"/>
              <a:t> en </a:t>
            </a:r>
            <a:r>
              <a:rPr lang="nl-NL" b="1" dirty="0"/>
              <a:t>Engels </a:t>
            </a:r>
          </a:p>
          <a:p>
            <a:pPr lvl="1"/>
            <a:r>
              <a:rPr lang="nl-NL" b="1" dirty="0"/>
              <a:t>Gratis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4AD3A5-C6FE-127A-F35D-4BA38A98ACD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7</a:t>
            </a:fld>
            <a:endParaRPr lang="en-GB" sz="900" noProof="0" dirty="0"/>
          </a:p>
        </p:txBody>
      </p:sp>
    </p:spTree>
    <p:extLst>
      <p:ext uri="{BB962C8B-B14F-4D97-AF65-F5344CB8AC3E}">
        <p14:creationId xmlns:p14="http://schemas.microsoft.com/office/powerpoint/2010/main" val="1998164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870BF-68F2-BCEC-61BD-3603E56A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1A11D-BA83-097B-41FE-321E632F2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 wat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vragen</a:t>
            </a:r>
            <a:r>
              <a:rPr lang="en-US" dirty="0"/>
              <a:t>? (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voorbeelden</a:t>
            </a:r>
            <a:r>
              <a:rPr lang="en-US" dirty="0"/>
              <a:t>)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93C72-F217-DAD7-312E-8EEBCB74628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8</a:t>
            </a:fld>
            <a:endParaRPr lang="en-GB" sz="9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EAFCD6-8ACE-A33B-14EF-2E3704CC9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02" y="1062990"/>
            <a:ext cx="7494195" cy="4994910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5CA8DA8A-E022-9594-5AE0-8B119E6E42D1}"/>
              </a:ext>
            </a:extLst>
          </p:cNvPr>
          <p:cNvSpPr/>
          <p:nvPr/>
        </p:nvSpPr>
        <p:spPr>
          <a:xfrm>
            <a:off x="7986712" y="1058714"/>
            <a:ext cx="2628901" cy="1378971"/>
          </a:xfrm>
          <a:prstGeom prst="wedgeEllipseCallout">
            <a:avLst>
              <a:gd name="adj1" fmla="val -27898"/>
              <a:gd name="adj2" fmla="val 7483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ea typeface="Verdana"/>
              </a:rPr>
              <a:t>De </a:t>
            </a:r>
            <a:r>
              <a:rPr lang="en-US" sz="1400" b="1" dirty="0" err="1">
                <a:solidFill>
                  <a:schemeClr val="tx1"/>
                </a:solidFill>
                <a:ea typeface="Verdana"/>
              </a:rPr>
              <a:t>structuur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van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mijn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inleiding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kan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beter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, maar hoe pak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ik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dat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aan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F18E4B9C-1C44-AD31-B599-7CE6E811DA40}"/>
              </a:ext>
            </a:extLst>
          </p:cNvPr>
          <p:cNvSpPr/>
          <p:nvPr/>
        </p:nvSpPr>
        <p:spPr>
          <a:xfrm>
            <a:off x="4117425" y="1156622"/>
            <a:ext cx="2469113" cy="1076017"/>
          </a:xfrm>
          <a:prstGeom prst="wedgeEllipseCallout">
            <a:avLst>
              <a:gd name="adj1" fmla="val 27274"/>
              <a:gd name="adj2" fmla="val 6927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chemeClr val="tx1"/>
                </a:solidFill>
                <a:ea typeface="Verdana"/>
              </a:rPr>
              <a:t>Ik zit vast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en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weet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niet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hoe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ik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verder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US" sz="1400" dirty="0" err="1">
                <a:solidFill>
                  <a:schemeClr val="tx1"/>
                </a:solidFill>
                <a:ea typeface="Verdana"/>
              </a:rPr>
              <a:t>moet</a:t>
            </a:r>
            <a:r>
              <a:rPr lang="en-US" sz="1400" dirty="0">
                <a:solidFill>
                  <a:schemeClr val="tx1"/>
                </a:solidFill>
                <a:ea typeface="Verdana"/>
              </a:rPr>
              <a:t>.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F4615436-E4CA-CD15-8142-4BDEF40F6D50}"/>
              </a:ext>
            </a:extLst>
          </p:cNvPr>
          <p:cNvSpPr/>
          <p:nvPr/>
        </p:nvSpPr>
        <p:spPr>
          <a:xfrm>
            <a:off x="5054859" y="3888098"/>
            <a:ext cx="3063357" cy="1378971"/>
          </a:xfrm>
          <a:prstGeom prst="wedgeEllipseCallout">
            <a:avLst>
              <a:gd name="adj1" fmla="val -26774"/>
              <a:gd name="adj2" fmla="val -7622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dirty="0">
                <a:solidFill>
                  <a:schemeClr val="tx1"/>
                </a:solidFill>
                <a:ea typeface="Verdana"/>
              </a:rPr>
              <a:t>Ik </a:t>
            </a:r>
            <a:r>
              <a:rPr lang="en-GB" sz="1400" dirty="0" err="1">
                <a:solidFill>
                  <a:schemeClr val="tx1"/>
                </a:solidFill>
                <a:ea typeface="Verdana"/>
              </a:rPr>
              <a:t>wil</a:t>
            </a:r>
            <a:r>
              <a:rPr lang="en-GB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GB" sz="1400" b="1" dirty="0">
                <a:solidFill>
                  <a:schemeClr val="tx1"/>
                </a:solidFill>
                <a:ea typeface="Verdana"/>
              </a:rPr>
              <a:t>minder op AI </a:t>
            </a:r>
            <a:r>
              <a:rPr lang="en-GB" sz="1400" b="1" dirty="0" err="1">
                <a:solidFill>
                  <a:schemeClr val="tx1"/>
                </a:solidFill>
                <a:ea typeface="Verdana"/>
              </a:rPr>
              <a:t>leunen</a:t>
            </a:r>
            <a:r>
              <a:rPr lang="en-GB" sz="1400" b="1" dirty="0">
                <a:solidFill>
                  <a:schemeClr val="tx1"/>
                </a:solidFill>
                <a:ea typeface="Verdana"/>
              </a:rPr>
              <a:t> </a:t>
            </a:r>
            <a:r>
              <a:rPr lang="en-GB" sz="1400" dirty="0" err="1">
                <a:solidFill>
                  <a:schemeClr val="tx1"/>
                </a:solidFill>
                <a:ea typeface="Verdana"/>
              </a:rPr>
              <a:t>zodat</a:t>
            </a:r>
            <a:r>
              <a:rPr lang="en-GB" sz="1400" dirty="0">
                <a:solidFill>
                  <a:schemeClr val="tx1"/>
                </a:solidFill>
                <a:ea typeface="Verdana"/>
              </a:rPr>
              <a:t> de </a:t>
            </a:r>
            <a:r>
              <a:rPr lang="en-GB" sz="1400" dirty="0" err="1">
                <a:solidFill>
                  <a:schemeClr val="tx1"/>
                </a:solidFill>
                <a:ea typeface="Verdana"/>
              </a:rPr>
              <a:t>tekst</a:t>
            </a:r>
            <a:r>
              <a:rPr lang="en-GB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GB" sz="1400" dirty="0" err="1">
                <a:solidFill>
                  <a:schemeClr val="tx1"/>
                </a:solidFill>
                <a:ea typeface="Verdana"/>
              </a:rPr>
              <a:t>echt</a:t>
            </a:r>
            <a:r>
              <a:rPr lang="en-GB" sz="1400" dirty="0">
                <a:solidFill>
                  <a:schemeClr val="tx1"/>
                </a:solidFill>
                <a:ea typeface="Verdana"/>
              </a:rPr>
              <a:t> </a:t>
            </a:r>
            <a:r>
              <a:rPr lang="en-GB" sz="1400" dirty="0" err="1">
                <a:solidFill>
                  <a:schemeClr val="tx1"/>
                </a:solidFill>
                <a:ea typeface="Verdana"/>
              </a:rPr>
              <a:t>mijn</a:t>
            </a:r>
            <a:r>
              <a:rPr lang="en-GB" sz="1400" dirty="0">
                <a:solidFill>
                  <a:schemeClr val="tx1"/>
                </a:solidFill>
                <a:ea typeface="Verdana"/>
              </a:rPr>
              <a:t> stem </a:t>
            </a:r>
            <a:r>
              <a:rPr lang="en-GB" sz="1400" dirty="0" err="1">
                <a:solidFill>
                  <a:schemeClr val="tx1"/>
                </a:solidFill>
                <a:ea typeface="Verdana"/>
              </a:rPr>
              <a:t>en</a:t>
            </a:r>
            <a:r>
              <a:rPr lang="en-GB" sz="1400" dirty="0">
                <a:solidFill>
                  <a:schemeClr val="tx1"/>
                </a:solidFill>
                <a:ea typeface="Verdana"/>
              </a:rPr>
              <a:t> idee</a:t>
            </a:r>
            <a:r>
              <a:rPr lang="nl-NL" sz="1400" dirty="0" err="1">
                <a:solidFill>
                  <a:schemeClr val="tx1"/>
                </a:solidFill>
                <a:ea typeface="Verdana"/>
              </a:rPr>
              <a:t>ën</a:t>
            </a:r>
            <a:r>
              <a:rPr lang="nl-NL" sz="1400" dirty="0">
                <a:solidFill>
                  <a:schemeClr val="tx1"/>
                </a:solidFill>
                <a:ea typeface="Verdana"/>
              </a:rPr>
              <a:t> laat zien.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2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E681C-4B6E-5788-1711-02B579C6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7CAC5-A630-0088-4559-FA9A655D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Een </a:t>
            </a:r>
            <a:r>
              <a:rPr lang="en-US" dirty="0" err="1">
                <a:ea typeface="Verdana"/>
              </a:rPr>
              <a:t>voorbeeldgesprek</a:t>
            </a:r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F00E5-B580-F59E-BCA7-252317589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1"/>
            <a:r>
              <a:rPr lang="nl-NL" dirty="0"/>
              <a:t>Je komt naar het </a:t>
            </a:r>
            <a:r>
              <a:rPr lang="nl-NL" dirty="0" err="1"/>
              <a:t>Writing</a:t>
            </a:r>
            <a:r>
              <a:rPr lang="nl-NL" dirty="0"/>
              <a:t> Lab, </a:t>
            </a:r>
            <a:r>
              <a:rPr lang="nl-NL" b="1" dirty="0"/>
              <a:t>ontmoet je coach </a:t>
            </a:r>
            <a:r>
              <a:rPr lang="nl-NL" dirty="0"/>
              <a:t>en drinkt koffie</a:t>
            </a:r>
          </a:p>
          <a:p>
            <a:pPr lvl="1"/>
            <a:r>
              <a:rPr lang="nl-NL" b="1" dirty="0"/>
              <a:t>Bespreek je vragen </a:t>
            </a:r>
            <a:r>
              <a:rPr lang="nl-NL" dirty="0"/>
              <a:t>en opdracht, </a:t>
            </a:r>
            <a:r>
              <a:rPr lang="nl-NL" b="1" dirty="0"/>
              <a:t>kies je focus </a:t>
            </a:r>
            <a:r>
              <a:rPr lang="nl-NL" dirty="0"/>
              <a:t>voor het gesprek</a:t>
            </a:r>
          </a:p>
          <a:p>
            <a:pPr lvl="1"/>
            <a:r>
              <a:rPr lang="nl-NL" dirty="0"/>
              <a:t>Bespreek samen:</a:t>
            </a:r>
          </a:p>
          <a:p>
            <a:pPr lvl="2"/>
            <a:r>
              <a:rPr lang="nl-NL" b="1" dirty="0"/>
              <a:t>Schrijfstrategieën</a:t>
            </a:r>
          </a:p>
          <a:p>
            <a:pPr lvl="2"/>
            <a:r>
              <a:rPr lang="nl-NL" dirty="0"/>
              <a:t>Hoe </a:t>
            </a:r>
            <a:r>
              <a:rPr lang="nl-NL" b="1" dirty="0"/>
              <a:t>een lezer </a:t>
            </a:r>
            <a:r>
              <a:rPr lang="nl-NL" dirty="0"/>
              <a:t>je tekst ervaart</a:t>
            </a:r>
          </a:p>
          <a:p>
            <a:pPr lvl="2"/>
            <a:r>
              <a:rPr lang="nl-NL" dirty="0"/>
              <a:t>Wat je onderzoek </a:t>
            </a:r>
            <a:r>
              <a:rPr lang="nl-NL" b="1" dirty="0"/>
              <a:t>betekent</a:t>
            </a:r>
          </a:p>
          <a:p>
            <a:pPr lvl="1"/>
            <a:r>
              <a:rPr lang="nl-NL" dirty="0"/>
              <a:t>Bedenk je </a:t>
            </a:r>
            <a:r>
              <a:rPr lang="nl-NL" b="1" dirty="0"/>
              <a:t>volgende stappen</a:t>
            </a:r>
          </a:p>
          <a:p>
            <a:pPr lvl="1"/>
            <a:r>
              <a:rPr lang="nl-NL" dirty="0"/>
              <a:t>Tot de volgende keer!</a:t>
            </a:r>
          </a:p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73779-BB18-339A-61A2-02A9A75274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9</a:t>
            </a:fld>
            <a:endParaRPr lang="en-GB" sz="9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4BD86E-ED6D-1F9C-7905-EE1B5FA2E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" r="21020"/>
          <a:stretch>
            <a:fillRect/>
          </a:stretch>
        </p:blipFill>
        <p:spPr>
          <a:xfrm>
            <a:off x="8049223" y="2836506"/>
            <a:ext cx="3528708" cy="31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18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1772A-6A02-1A73-8E46-4E2628E46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283C-C28A-3DAE-7323-D5FFF20B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Zo leg je contact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33466-F241-9AFA-8E77-C9315FF28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5177" y="1847145"/>
            <a:ext cx="9773852" cy="4029780"/>
          </a:xfrm>
        </p:spPr>
        <p:txBody>
          <a:bodyPr/>
          <a:lstStyle/>
          <a:p>
            <a:r>
              <a:rPr lang="nl-NL" sz="2000" dirty="0"/>
              <a:t>Maak een afspraak via het </a:t>
            </a:r>
            <a:r>
              <a:rPr lang="nl-NL" sz="2000" b="1" dirty="0"/>
              <a:t>inschrijvingsformulier of </a:t>
            </a:r>
            <a:r>
              <a:rPr lang="nl-NL" sz="2000" dirty="0"/>
              <a:t>stuur een </a:t>
            </a:r>
            <a:r>
              <a:rPr lang="nl-NL" sz="2000" b="1" dirty="0"/>
              <a:t>mailtje. 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Wur.eu/</a:t>
            </a:r>
            <a:r>
              <a:rPr lang="nl-NL" sz="2000" dirty="0" err="1"/>
              <a:t>writinglab</a:t>
            </a:r>
            <a:endParaRPr lang="nl-NL" sz="2000" dirty="0"/>
          </a:p>
          <a:p>
            <a:r>
              <a:rPr lang="nl-NL" sz="2000" dirty="0">
                <a:hlinkClick r:id="rId2"/>
              </a:rPr>
              <a:t>writinglab@wur.nl</a:t>
            </a:r>
            <a:r>
              <a:rPr lang="nl-NL" sz="2000" dirty="0"/>
              <a:t> </a:t>
            </a:r>
          </a:p>
          <a:p>
            <a:r>
              <a:rPr lang="nl-NL" sz="2000" dirty="0"/>
              <a:t>Forum Library, kamer 260</a:t>
            </a:r>
          </a:p>
          <a:p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8CE24-9792-4E41-ECF3-FE4BAC5350F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20DBFA-6607-4B84-AA0E-8FB85D9E5404}" type="slidenum">
              <a:rPr lang="en-GB" noProof="0" smtClean="0"/>
              <a:pPr/>
              <a:t>10</a:t>
            </a:fld>
            <a:endParaRPr lang="en-GB" sz="9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C2A677-E018-0ECB-EF14-6697CAE038F2}"/>
              </a:ext>
            </a:extLst>
          </p:cNvPr>
          <p:cNvSpPr txBox="1"/>
          <p:nvPr/>
        </p:nvSpPr>
        <p:spPr>
          <a:xfrm>
            <a:off x="797293" y="4199227"/>
            <a:ext cx="2053767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b="1" dirty="0" err="1">
                <a:solidFill>
                  <a:schemeClr val="tx2"/>
                </a:solidFill>
                <a:latin typeface="Ink Free" panose="03080402000500000000" pitchFamily="66" charset="0"/>
              </a:rPr>
              <a:t>Bezoek</a:t>
            </a:r>
            <a:r>
              <a:rPr lang="en-US" b="1" dirty="0">
                <a:solidFill>
                  <a:schemeClr val="tx2"/>
                </a:solidFill>
                <a:latin typeface="Ink Free" panose="03080402000500000000" pitchFamily="66" charset="0"/>
              </a:rPr>
              <a:t> de website!</a:t>
            </a:r>
          </a:p>
        </p:txBody>
      </p:sp>
      <p:pic>
        <p:nvPicPr>
          <p:cNvPr id="9" name="Picture 8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AA45C263-2320-9C9F-310B-D20024125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54" y="4558052"/>
            <a:ext cx="1379323" cy="1379323"/>
          </a:xfrm>
          <a:prstGeom prst="rect">
            <a:avLst/>
          </a:prstGeom>
        </p:spPr>
      </p:pic>
      <p:pic>
        <p:nvPicPr>
          <p:cNvPr id="11" name="Picture 10" descr="A group of people sitting at desks in a room&#10;&#10;AI-generated content may be incorrect.">
            <a:extLst>
              <a:ext uri="{FF2B5EF4-FFF2-40B4-BE49-F238E27FC236}">
                <a16:creationId xmlns:a16="http://schemas.microsoft.com/office/drawing/2014/main" id="{610F36B9-1329-8CC1-5D33-80FF2FF1A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86" y="2442274"/>
            <a:ext cx="5272145" cy="35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67299"/>
      </p:ext>
    </p:extLst>
  </p:cSld>
  <p:clrMapOvr>
    <a:masterClrMapping/>
  </p:clrMapOvr>
</p:sld>
</file>

<file path=ppt/theme/theme1.xml><?xml version="1.0" encoding="utf-8"?>
<a:theme xmlns:a="http://schemas.openxmlformats.org/drawingml/2006/main" name="WUR template 2026">
  <a:themeElements>
    <a:clrScheme name="WUR 2025">
      <a:dk1>
        <a:srgbClr val="000000"/>
      </a:dk1>
      <a:lt1>
        <a:srgbClr val="FFFFFF"/>
      </a:lt1>
      <a:dk2>
        <a:srgbClr val="002B47"/>
      </a:dk2>
      <a:lt2>
        <a:srgbClr val="FBF6E5"/>
      </a:lt2>
      <a:accent1>
        <a:srgbClr val="004D00"/>
      </a:accent1>
      <a:accent2>
        <a:srgbClr val="97C600"/>
      </a:accent2>
      <a:accent3>
        <a:srgbClr val="88C9E4"/>
      </a:accent3>
      <a:accent4>
        <a:srgbClr val="F47C00"/>
      </a:accent4>
      <a:accent5>
        <a:srgbClr val="002B47"/>
      </a:accent5>
      <a:accent6>
        <a:srgbClr val="EECF00"/>
      </a:accent6>
      <a:hlink>
        <a:srgbClr val="002B47"/>
      </a:hlink>
      <a:folHlink>
        <a:srgbClr val="002B47"/>
      </a:folHlink>
    </a:clrScheme>
    <a:fontScheme name="W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36000" rIns="108000" bIns="72000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WUR 1">
      <a:srgbClr val="FBF6E5"/>
    </a:custClr>
    <a:custClr name="WUR 2">
      <a:srgbClr val="97C600"/>
    </a:custClr>
    <a:custClr name="WUR 3">
      <a:srgbClr val="004D00"/>
    </a:custClr>
    <a:custClr name="WUR 4">
      <a:srgbClr val="002B47"/>
    </a:custClr>
    <a:custClr name="WUR 5">
      <a:srgbClr val="008A00"/>
    </a:custClr>
    <a:custClr name="WUR 6">
      <a:srgbClr val="F47C00"/>
    </a:custClr>
    <a:custClr name="WUR 7">
      <a:srgbClr val="EECF00"/>
    </a:custClr>
    <a:custClr name="WUR 8">
      <a:srgbClr val="88C9E4"/>
    </a:custClr>
    <a:custClr name="WUR 9">
      <a:srgbClr val="661118"/>
    </a:custClr>
    <a:custClr name="WUR 10">
      <a:srgbClr val="FFAAAE"/>
    </a:custClr>
  </a:custClrLst>
  <a:extLst>
    <a:ext uri="{05A4C25C-085E-4340-85A3-A5531E510DB2}">
      <thm15:themeFamily xmlns:thm15="http://schemas.microsoft.com/office/thememl/2012/main" name="WHUKW 2026.potx" id="{C0523BC4-92EC-4D71-AB85-58984AEFFF09}" vid="{32A8B54E-A010-452A-B41C-0A7B34864B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C39B9E6040CB4CB723C503A33804B9" ma:contentTypeVersion="13" ma:contentTypeDescription="Create a new document." ma:contentTypeScope="" ma:versionID="9dde21df0af11d72278d145297a4882a">
  <xsd:schema xmlns:xsd="http://www.w3.org/2001/XMLSchema" xmlns:xs="http://www.w3.org/2001/XMLSchema" xmlns:p="http://schemas.microsoft.com/office/2006/metadata/properties" xmlns:ns2="a8768332-ec47-4588-8ca1-d76bd1ba06f5" xmlns:ns3="a2ab0b26-054b-45d9-ae79-c1847c32e7cb" targetNamespace="http://schemas.microsoft.com/office/2006/metadata/properties" ma:root="true" ma:fieldsID="13e068bae28f1a4069cc16a369343e2a" ns2:_="" ns3:_="">
    <xsd:import namespace="a8768332-ec47-4588-8ca1-d76bd1ba06f5"/>
    <xsd:import namespace="a2ab0b26-054b-45d9-ae79-c1847c32e7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768332-ec47-4588-8ca1-d76bd1ba06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c99919-4982-4388-8a64-83a11d2ca2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ab0b26-054b-45d9-ae79-c1847c32e7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04ed1f-ebce-40d6-9b7d-2f2d3100e344}" ma:internalName="TaxCatchAll" ma:showField="CatchAllData" ma:web="a2ab0b26-054b-45d9-ae79-c1847c32e7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2ab0b26-054b-45d9-ae79-c1847c32e7cb" xsi:nil="true"/>
    <lcf76f155ced4ddcb4097134ff3c332f xmlns="a8768332-ec47-4588-8ca1-d76bd1ba06f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67CF67D-A498-478C-9C35-A6EE369C4A39}"/>
</file>

<file path=customXml/itemProps2.xml><?xml version="1.0" encoding="utf-8"?>
<ds:datastoreItem xmlns:ds="http://schemas.openxmlformats.org/officeDocument/2006/customXml" ds:itemID="{0019665E-F212-49EA-9F4F-C5E87478A03E}"/>
</file>

<file path=customXml/itemProps3.xml><?xml version="1.0" encoding="utf-8"?>
<ds:datastoreItem xmlns:ds="http://schemas.openxmlformats.org/officeDocument/2006/customXml" ds:itemID="{4D241287-864F-4F8C-AD10-C03019460D55}"/>
</file>

<file path=docProps/app.xml><?xml version="1.0" encoding="utf-8"?>
<Properties xmlns="http://schemas.openxmlformats.org/officeDocument/2006/extended-properties" xmlns:vt="http://schemas.openxmlformats.org/officeDocument/2006/docPropsVTypes">
  <Template>WHUKW</Template>
  <TotalTime>12</TotalTime>
  <Words>383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Ink Free</vt:lpstr>
      <vt:lpstr>Verdana</vt:lpstr>
      <vt:lpstr>WUR template 2026</vt:lpstr>
      <vt:lpstr>Wageningen Writing Lab</vt:lpstr>
      <vt:lpstr>Wageningen Writing Lab</vt:lpstr>
      <vt:lpstr>With what questions? (a few examples)</vt:lpstr>
      <vt:lpstr>An example session</vt:lpstr>
      <vt:lpstr>How to get in touch</vt:lpstr>
      <vt:lpstr>Wageningen Writing Lab</vt:lpstr>
      <vt:lpstr>Wageningen Writing Lab</vt:lpstr>
      <vt:lpstr>Met wat voor vragen? (een paar voorbeelden)</vt:lpstr>
      <vt:lpstr>Een voorbeeldgesprek</vt:lpstr>
      <vt:lpstr>Zo leg je contact</vt:lpstr>
    </vt:vector>
  </TitlesOfParts>
  <Company>Wageningen University &amp;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Geurts, Joris</dc:creator>
  <cp:lastModifiedBy>Lonkhuijzen, Elske van</cp:lastModifiedBy>
  <cp:revision>2</cp:revision>
  <dcterms:created xsi:type="dcterms:W3CDTF">2026-08-25T05:44:11Z</dcterms:created>
  <dcterms:modified xsi:type="dcterms:W3CDTF">2026-08-26T09:34:58Z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WHUKW</vt:lpwstr>
  </property>
  <property fmtid="{D5CDD505-2E9C-101B-9397-08002B2CF9AE}" pid="3" name="ContentTypeId">
    <vt:lpwstr>0x0101009DC39B9E6040CB4CB723C503A33804B9</vt:lpwstr>
  </property>
</Properties>
</file>